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5"/>
  </p:notesMasterIdLst>
  <p:sldIdLst>
    <p:sldId id="256" r:id="rId2"/>
    <p:sldId id="270" r:id="rId3"/>
    <p:sldId id="257" r:id="rId4"/>
    <p:sldId id="267" r:id="rId5"/>
    <p:sldId id="268" r:id="rId6"/>
    <p:sldId id="266" r:id="rId7"/>
    <p:sldId id="265" r:id="rId8"/>
    <p:sldId id="258" r:id="rId9"/>
    <p:sldId id="263" r:id="rId10"/>
    <p:sldId id="261" r:id="rId11"/>
    <p:sldId id="262" r:id="rId12"/>
    <p:sldId id="269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660066"/>
    <a:srgbClr val="FF0066"/>
    <a:srgbClr val="003300"/>
    <a:srgbClr val="000099"/>
    <a:srgbClr val="33CC33"/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15" autoAdjust="0"/>
  </p:normalViewPr>
  <p:slideViewPr>
    <p:cSldViewPr>
      <p:cViewPr varScale="1">
        <p:scale>
          <a:sx n="114" d="100"/>
          <a:sy n="114" d="100"/>
        </p:scale>
        <p:origin x="72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D06B551-045B-A392-E740-615C724809B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04D3D0-93BC-7F47-7438-A15F1E5066A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70FA6C22-DF4F-ACA2-B78F-59ADE3F2027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15A7FEC7-B66D-7BE8-9019-F9E46F86E72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CA3E6906-D8B2-B17E-690E-4C40788B94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AA7A1FF7-5C2C-C931-5EF9-76FCE286C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FFF40D3-42AE-4510-8C9A-469E494F22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26D185-4565-C378-D0E9-B6E50EB32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13ED28-1313-49FA-9A9F-0E9E4950CD7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0B6AE937-4911-721E-E0BF-DAFCDEE18C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D794881-B6A7-4D7C-67E1-63F15D07F5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89E0A4-3DA6-CF58-CCC3-BB859A50FC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A4271-A372-4009-9AB4-244C87B298F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804ACBC1-9E32-23E2-3F6E-9C22637676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B8C6437-11AE-0F26-C986-94B1AD837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BD9FE9-C4FA-9582-AAC7-DDD7AB934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3F706-9548-471C-BC05-FD7C0333665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7579D5D-BC0D-654E-5A8D-374112A6ED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874F006-7E02-C9B9-C8D5-697B6BC74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86D873-AC53-2B8D-0288-997D605FEE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EB1D1-2CCE-4818-9724-0CD343A56276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A55EDE34-9EBC-BA92-294A-AA85297F77B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E9440C62-98CC-560C-98B4-871EE8B48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D7E10F-7073-3772-82AC-B95928F67B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C8184-585E-45D7-806E-8768DFDB695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2AF4B611-8A6D-FDD7-8426-466FF99C6D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E8B4A2C-E96C-50DA-9729-F8F3E2783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B06D12-FBEE-B960-6AD2-57AE1185E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35592-C93E-4C5C-8C77-6F4D41C1EDC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BC404F9B-8BBB-6861-CED2-13EAA26009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7211520-1C3B-6CCF-315A-9A3774787E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9DD629-98F6-2B34-5C20-9CA43B0D27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8254-3812-4EC6-9EA5-346735A5BCD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1453ED0A-141F-3816-5197-16B740BBF9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F75D2879-6E9B-0433-DF8A-7BA3733BF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9121FD-4594-0BDA-4F01-32F2C67DF2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E93D26-065D-4C70-A3D2-F8FF0406E7E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A1186EEA-A28B-18E1-5DDE-B58578C133D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DA12AB69-63D8-4108-FCF5-03F71D7B39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ABEB716-D180-76DF-43DE-A381CC3CE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C0249-5EA2-4400-AC95-84BB8DFF8ADC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0564796-9543-4212-F47D-E5FCE7BA17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3D7A459-8794-7F08-D19E-B94127BD4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37CE70-AE01-2E97-0030-6B78DBA7D6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F1C56-9B10-4000-BECD-F5399213EAD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E68DE48-2BD9-B3C2-9598-F59B336994C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75366A39-E88B-A03C-8744-5782F4415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1E70D9-1C84-9E3A-DE4C-55064F1EC6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6FA76-6353-4BB1-9DFF-74DB8EE9BD62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7C7DAC70-F780-2938-93F0-C2635CFE76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760E41D0-0FFB-A19B-E21A-FA5FCC937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90CCFD-36AC-760B-91FA-AD7D88628E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6C69F-361B-4B8F-BA5D-C067CAB09E4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43D3DD9A-56F5-993C-EB74-5375FD7127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FF1F482-D421-D92A-6A47-29F92D815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95784C-CEBF-3AE3-DD56-FFA5873E1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5FA0A-41B1-4209-8CB1-82448A788B2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43D0D4BE-0804-1DF7-6C2C-D29A904605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7BA545-65FD-025B-7F04-280345AAE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7158E3B1-4182-6D5A-5E83-CAAE028EBB23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6387" name="Rectangle 3">
              <a:extLst>
                <a:ext uri="{FF2B5EF4-FFF2-40B4-BE49-F238E27FC236}">
                  <a16:creationId xmlns:a16="http://schemas.microsoft.com/office/drawing/2014/main" id="{4145A3D8-E920-A5AA-3F6F-DF5CF6B77D3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88" name="Freeform 4">
              <a:extLst>
                <a:ext uri="{FF2B5EF4-FFF2-40B4-BE49-F238E27FC236}">
                  <a16:creationId xmlns:a16="http://schemas.microsoft.com/office/drawing/2014/main" id="{9FF1A241-4EBA-D97E-886C-80D1DE2E654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89" name="Freeform 5">
              <a:extLst>
                <a:ext uri="{FF2B5EF4-FFF2-40B4-BE49-F238E27FC236}">
                  <a16:creationId xmlns:a16="http://schemas.microsoft.com/office/drawing/2014/main" id="{7759F711-7C25-CDC7-A44D-2D73AFAE3DA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07A0DFA9-4D48-E5A3-4356-A416127696E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1" name="Freeform 7">
              <a:extLst>
                <a:ext uri="{FF2B5EF4-FFF2-40B4-BE49-F238E27FC236}">
                  <a16:creationId xmlns:a16="http://schemas.microsoft.com/office/drawing/2014/main" id="{0463FB01-B4EE-CD9C-A917-3A26BEAD39F7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2" name="Freeform 8">
              <a:extLst>
                <a:ext uri="{FF2B5EF4-FFF2-40B4-BE49-F238E27FC236}">
                  <a16:creationId xmlns:a16="http://schemas.microsoft.com/office/drawing/2014/main" id="{BB1EA682-1725-3BAD-6893-7561A424E20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3" name="Freeform 9">
              <a:extLst>
                <a:ext uri="{FF2B5EF4-FFF2-40B4-BE49-F238E27FC236}">
                  <a16:creationId xmlns:a16="http://schemas.microsoft.com/office/drawing/2014/main" id="{099BD6D2-88F6-5136-3EB5-B61CD946CF50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4" name="Freeform 10">
              <a:extLst>
                <a:ext uri="{FF2B5EF4-FFF2-40B4-BE49-F238E27FC236}">
                  <a16:creationId xmlns:a16="http://schemas.microsoft.com/office/drawing/2014/main" id="{C067027A-6C4A-211D-951B-522DC6841F81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5" name="Freeform 11">
              <a:extLst>
                <a:ext uri="{FF2B5EF4-FFF2-40B4-BE49-F238E27FC236}">
                  <a16:creationId xmlns:a16="http://schemas.microsoft.com/office/drawing/2014/main" id="{81DA5638-5E29-DF03-1AB3-93EF238BD61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6" name="Freeform 12">
              <a:extLst>
                <a:ext uri="{FF2B5EF4-FFF2-40B4-BE49-F238E27FC236}">
                  <a16:creationId xmlns:a16="http://schemas.microsoft.com/office/drawing/2014/main" id="{83FAE1CF-80B0-18D6-2F08-DA041B20FA2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7" name="Freeform 13">
              <a:extLst>
                <a:ext uri="{FF2B5EF4-FFF2-40B4-BE49-F238E27FC236}">
                  <a16:creationId xmlns:a16="http://schemas.microsoft.com/office/drawing/2014/main" id="{12CA9519-9E8C-D993-1274-253D001BD5B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8" name="Freeform 14">
              <a:extLst>
                <a:ext uri="{FF2B5EF4-FFF2-40B4-BE49-F238E27FC236}">
                  <a16:creationId xmlns:a16="http://schemas.microsoft.com/office/drawing/2014/main" id="{C7A0CB22-9D7F-876E-2FFE-8FA7368BB6C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399" name="Freeform 15">
              <a:extLst>
                <a:ext uri="{FF2B5EF4-FFF2-40B4-BE49-F238E27FC236}">
                  <a16:creationId xmlns:a16="http://schemas.microsoft.com/office/drawing/2014/main" id="{31EC97FD-E9F0-4C57-1BEB-6D839B93E25D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00" name="Freeform 16">
              <a:extLst>
                <a:ext uri="{FF2B5EF4-FFF2-40B4-BE49-F238E27FC236}">
                  <a16:creationId xmlns:a16="http://schemas.microsoft.com/office/drawing/2014/main" id="{052645F8-F724-EC80-B0E5-7853EA16C32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401" name="Freeform 17">
              <a:extLst>
                <a:ext uri="{FF2B5EF4-FFF2-40B4-BE49-F238E27FC236}">
                  <a16:creationId xmlns:a16="http://schemas.microsoft.com/office/drawing/2014/main" id="{A4CC356F-FBEA-942A-D44D-476A1CB7D85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6402" name="Rectangle 18">
            <a:extLst>
              <a:ext uri="{FF2B5EF4-FFF2-40B4-BE49-F238E27FC236}">
                <a16:creationId xmlns:a16="http://schemas.microsoft.com/office/drawing/2014/main" id="{F583695E-FF16-6A96-0461-404394C4BF1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403" name="Rectangle 19">
            <a:extLst>
              <a:ext uri="{FF2B5EF4-FFF2-40B4-BE49-F238E27FC236}">
                <a16:creationId xmlns:a16="http://schemas.microsoft.com/office/drawing/2014/main" id="{07804924-3712-820F-F936-DECED2A9BAC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6404" name="Rectangle 20">
            <a:extLst>
              <a:ext uri="{FF2B5EF4-FFF2-40B4-BE49-F238E27FC236}">
                <a16:creationId xmlns:a16="http://schemas.microsoft.com/office/drawing/2014/main" id="{D39EDA44-438B-B7F7-BDBD-C92CE15872FE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405" name="Rectangle 21">
            <a:extLst>
              <a:ext uri="{FF2B5EF4-FFF2-40B4-BE49-F238E27FC236}">
                <a16:creationId xmlns:a16="http://schemas.microsoft.com/office/drawing/2014/main" id="{A9548642-8C4B-BAC1-C032-CBD631647B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6406" name="Rectangle 22">
            <a:extLst>
              <a:ext uri="{FF2B5EF4-FFF2-40B4-BE49-F238E27FC236}">
                <a16:creationId xmlns:a16="http://schemas.microsoft.com/office/drawing/2014/main" id="{07B371FD-69A5-8488-FADE-DB7F5DE621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5BA136-FF8E-4EF8-A031-63EB8733E6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 spd="med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8517-4C69-490A-2685-28C2B302D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DB6EF-8096-1073-1860-A9F93988F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38043-A545-F238-880A-8B07CC12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DD7F1-684E-C56D-1C97-D5555B55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5E527-1E99-FA1D-4E57-FE097015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2C704-12F1-4B41-AA8D-02A61A8CA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95195"/>
      </p:ext>
    </p:extLst>
  </p:cSld>
  <p:clrMapOvr>
    <a:masterClrMapping/>
  </p:clrMapOvr>
  <p:transition spd="med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09076-D38C-8D78-EDA4-6EF540E373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7C3A1-463C-D6AF-4A6E-60D12B5C9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FFA8A-F349-AFEA-4FF1-D6A8E88B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6E2A1-1C98-802D-CF2C-B2211265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CB7B-5BE1-8E49-D97D-977A8DB9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8EAA7-7A66-4A75-AD7D-AE81F2BB0A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013281"/>
      </p:ext>
    </p:extLst>
  </p:cSld>
  <p:clrMapOvr>
    <a:masterClrMapping/>
  </p:clrMapOvr>
  <p:transition spd="med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FC7AC-FD0A-8937-9EF8-6C81504B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4BFAC-D720-297B-5ADB-BFB8320F6BC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BDF3F-C84C-9540-9E7A-985AF741E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127C1-8299-2D9A-8B7C-E6EB88C1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696B4-6D3A-F98A-90EB-1AE2A6DBF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C5689-597E-55ED-B370-28A6AFAC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686300-D096-45EC-8BE4-E9D9C38C0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71788"/>
      </p:ext>
    </p:extLst>
  </p:cSld>
  <p:clrMapOvr>
    <a:masterClrMapping/>
  </p:clrMapOvr>
  <p:transition spd="med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6FAE-E345-A2D0-8FD5-7A8C3BF9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0CB94-15DF-9F05-B9A4-A5345A3CA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368DD-A9C0-7DA0-71F0-E2FE604CC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6510E-5C81-D9C5-F069-76D7B4EDC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3F016-9A1F-9858-179F-99B1B91C3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D80DA-07B0-4A63-8F40-D9F680CDBE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483551"/>
      </p:ext>
    </p:extLst>
  </p:cSld>
  <p:clrMapOvr>
    <a:masterClrMapping/>
  </p:clrMapOvr>
  <p:transition spd="med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DB61-F241-73AD-845C-76E7ACC4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A20CC-359D-7631-1FA2-1639A6659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A591-E163-975E-0ED9-689BB74D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3E162-F929-57D9-FCE7-D321F63DE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FF9DA-CA72-D458-9AA1-CC78821E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9F1FE-BB06-41C7-9158-748546C6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562503"/>
      </p:ext>
    </p:extLst>
  </p:cSld>
  <p:clrMapOvr>
    <a:masterClrMapping/>
  </p:clrMapOvr>
  <p:transition spd="med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28E9-4C5C-4D9B-ADE4-AB5DF5A8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6567B-F40A-4752-C38A-68088DBC4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F0C15-0813-01BA-5628-C638BE8A3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BDC6-B79A-2DF7-B9F0-92928AA55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7DC90-1E5D-4257-6211-67966E54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DBC7F-1B65-381C-97BC-054D6E45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649A-D88F-4227-ABD9-E39F40FA3E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782556"/>
      </p:ext>
    </p:extLst>
  </p:cSld>
  <p:clrMapOvr>
    <a:masterClrMapping/>
  </p:clrMapOvr>
  <p:transition spd="med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DF9EF-DDDE-14CB-5324-690D2991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049D9-4EC1-206B-6D5A-F204989FF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706A0-0FBE-D0FC-3FC8-AA37B041A3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34763F-9ED4-8EAE-632B-C6BB7D7194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46E72-FA59-2624-003C-7084106FD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A7DA1-3046-35C0-9F58-50EB3F66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BEF71-4C31-9E81-6ADA-D34347AE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4711D-AD5F-3B1E-AFB2-11880B02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3D08-2CDD-4CF3-87D5-62A782C70F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727568"/>
      </p:ext>
    </p:extLst>
  </p:cSld>
  <p:clrMapOvr>
    <a:masterClrMapping/>
  </p:clrMapOvr>
  <p:transition spd="med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9293-3519-D597-F7CD-FD9EEE89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20C25F-EC49-1453-FF5D-98DFBA354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4B4D22-4A79-9B76-2C36-8D27A7D87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D0A94-735B-2211-01EB-7E5FC367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0660A-4045-4692-A02F-B1651BD1D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656276"/>
      </p:ext>
    </p:extLst>
  </p:cSld>
  <p:clrMapOvr>
    <a:masterClrMapping/>
  </p:clrMapOvr>
  <p:transition spd="med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57FDE5-4168-8CDA-9DBA-17CC3930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ADCAD5-B335-F8FA-7AAD-42C6F3E1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1EDA7-854C-B6A9-4827-80FAF9CF6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32B03-544A-43F5-BCF7-562BC5003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063936"/>
      </p:ext>
    </p:extLst>
  </p:cSld>
  <p:clrMapOvr>
    <a:masterClrMapping/>
  </p:clrMapOvr>
  <p:transition spd="med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17DF-CF28-8C35-B95A-2D9477495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D521-ECE8-ED8C-7C6C-80139BFE9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D28F-0A1F-EC4F-61F5-28E5AE859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E2EF-9A93-AF46-A62D-1BF84204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84657-7971-88F8-E81B-5A96E6B8A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8F438-2B3E-3F43-8E6B-FE15E37A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418D4-6D1A-4367-AC31-3879443E6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693601"/>
      </p:ext>
    </p:extLst>
  </p:cSld>
  <p:clrMapOvr>
    <a:masterClrMapping/>
  </p:clrMapOvr>
  <p:transition spd="med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E27C2-2C34-BD5F-E7A9-1D07C49C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BB603D-A2D4-F458-E59B-3489F5A65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3CEC68-83F4-D6B6-7E98-06A0E760B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6F2C6-E57E-2115-50AA-9D547EB5F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FEA1D-A478-0AC1-C3EC-D7F941E8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8F008-FE25-ABE8-5621-8718F5A0D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0F905-609C-428D-8B71-3B4077CFD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399503"/>
      </p:ext>
    </p:extLst>
  </p:cSld>
  <p:clrMapOvr>
    <a:masterClrMapping/>
  </p:clrMapOvr>
  <p:transition spd="med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A2DB2575-45F4-8A69-8FAD-C9B638CD7100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15363" name="Rectangle 3">
              <a:extLst>
                <a:ext uri="{FF2B5EF4-FFF2-40B4-BE49-F238E27FC236}">
                  <a16:creationId xmlns:a16="http://schemas.microsoft.com/office/drawing/2014/main" id="{C3B2AC24-EF10-BACA-E0F3-A1C8E2DF2B0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4" name="Freeform 4">
              <a:extLst>
                <a:ext uri="{FF2B5EF4-FFF2-40B4-BE49-F238E27FC236}">
                  <a16:creationId xmlns:a16="http://schemas.microsoft.com/office/drawing/2014/main" id="{D7C31F14-B2A0-1FD0-487A-7F53D2FA02A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>
                <a:gd name="T0" fmla="*/ 0 w 2688"/>
                <a:gd name="T1" fmla="*/ 0 h 1224"/>
                <a:gd name="T2" fmla="*/ 960 w 2688"/>
                <a:gd name="T3" fmla="*/ 552 h 1224"/>
                <a:gd name="T4" fmla="*/ 1968 w 2688"/>
                <a:gd name="T5" fmla="*/ 264 h 1224"/>
                <a:gd name="T6" fmla="*/ 2028 w 2688"/>
                <a:gd name="T7" fmla="*/ 270 h 1224"/>
                <a:gd name="T8" fmla="*/ 2661 w 2688"/>
                <a:gd name="T9" fmla="*/ 528 h 1224"/>
                <a:gd name="T10" fmla="*/ 2688 w 2688"/>
                <a:gd name="T11" fmla="*/ 648 h 1224"/>
                <a:gd name="T12" fmla="*/ 2304 w 2688"/>
                <a:gd name="T13" fmla="*/ 1080 h 1224"/>
                <a:gd name="T14" fmla="*/ 1584 w 2688"/>
                <a:gd name="T15" fmla="*/ 1224 h 1224"/>
                <a:gd name="T16" fmla="*/ 1296 w 2688"/>
                <a:gd name="T17" fmla="*/ 936 h 1224"/>
                <a:gd name="T18" fmla="*/ 864 w 2688"/>
                <a:gd name="T19" fmla="*/ 1032 h 1224"/>
                <a:gd name="T20" fmla="*/ 0 w 2688"/>
                <a:gd name="T21" fmla="*/ 552 h 1224"/>
                <a:gd name="T22" fmla="*/ 0 w 2688"/>
                <a:gd name="T23" fmla="*/ 0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5" name="Freeform 5">
              <a:extLst>
                <a:ext uri="{FF2B5EF4-FFF2-40B4-BE49-F238E27FC236}">
                  <a16:creationId xmlns:a16="http://schemas.microsoft.com/office/drawing/2014/main" id="{BC26399E-5B23-28E7-DA48-57D9EB30F17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>
                <a:gd name="T0" fmla="*/ 2208 w 2401"/>
                <a:gd name="T1" fmla="*/ 15 h 1232"/>
                <a:gd name="T2" fmla="*/ 2088 w 2401"/>
                <a:gd name="T3" fmla="*/ 57 h 1232"/>
                <a:gd name="T4" fmla="*/ 1951 w 2401"/>
                <a:gd name="T5" fmla="*/ 99 h 1232"/>
                <a:gd name="T6" fmla="*/ 1704 w 2401"/>
                <a:gd name="T7" fmla="*/ 135 h 1232"/>
                <a:gd name="T8" fmla="*/ 1314 w 2401"/>
                <a:gd name="T9" fmla="*/ 177 h 1232"/>
                <a:gd name="T10" fmla="*/ 1176 w 2401"/>
                <a:gd name="T11" fmla="*/ 189 h 1232"/>
                <a:gd name="T12" fmla="*/ 1122 w 2401"/>
                <a:gd name="T13" fmla="*/ 195 h 1232"/>
                <a:gd name="T14" fmla="*/ 1075 w 2401"/>
                <a:gd name="T15" fmla="*/ 231 h 1232"/>
                <a:gd name="T16" fmla="*/ 924 w 2401"/>
                <a:gd name="T17" fmla="*/ 321 h 1232"/>
                <a:gd name="T18" fmla="*/ 840 w 2401"/>
                <a:gd name="T19" fmla="*/ 369 h 1232"/>
                <a:gd name="T20" fmla="*/ 630 w 2401"/>
                <a:gd name="T21" fmla="*/ 458 h 1232"/>
                <a:gd name="T22" fmla="*/ 529 w 2401"/>
                <a:gd name="T23" fmla="*/ 500 h 1232"/>
                <a:gd name="T24" fmla="*/ 487 w 2401"/>
                <a:gd name="T25" fmla="*/ 542 h 1232"/>
                <a:gd name="T26" fmla="*/ 457 w 2401"/>
                <a:gd name="T27" fmla="*/ 590 h 1232"/>
                <a:gd name="T28" fmla="*/ 402 w 2401"/>
                <a:gd name="T29" fmla="*/ 638 h 1232"/>
                <a:gd name="T30" fmla="*/ 330 w 2401"/>
                <a:gd name="T31" fmla="*/ 758 h 1232"/>
                <a:gd name="T32" fmla="*/ 312 w 2401"/>
                <a:gd name="T33" fmla="*/ 788 h 1232"/>
                <a:gd name="T34" fmla="*/ 252 w 2401"/>
                <a:gd name="T35" fmla="*/ 824 h 1232"/>
                <a:gd name="T36" fmla="*/ 84 w 2401"/>
                <a:gd name="T37" fmla="*/ 926 h 1232"/>
                <a:gd name="T38" fmla="*/ 0 w 2401"/>
                <a:gd name="T39" fmla="*/ 992 h 1232"/>
                <a:gd name="T40" fmla="*/ 12 w 2401"/>
                <a:gd name="T41" fmla="*/ 1040 h 1232"/>
                <a:gd name="T42" fmla="*/ 132 w 2401"/>
                <a:gd name="T43" fmla="*/ 1034 h 1232"/>
                <a:gd name="T44" fmla="*/ 336 w 2401"/>
                <a:gd name="T45" fmla="*/ 980 h 1232"/>
                <a:gd name="T46" fmla="*/ 529 w 2401"/>
                <a:gd name="T47" fmla="*/ 896 h 1232"/>
                <a:gd name="T48" fmla="*/ 576 w 2401"/>
                <a:gd name="T49" fmla="*/ 872 h 1232"/>
                <a:gd name="T50" fmla="*/ 714 w 2401"/>
                <a:gd name="T51" fmla="*/ 848 h 1232"/>
                <a:gd name="T52" fmla="*/ 966 w 2401"/>
                <a:gd name="T53" fmla="*/ 794 h 1232"/>
                <a:gd name="T54" fmla="*/ 1212 w 2401"/>
                <a:gd name="T55" fmla="*/ 782 h 1232"/>
                <a:gd name="T56" fmla="*/ 1416 w 2401"/>
                <a:gd name="T57" fmla="*/ 872 h 1232"/>
                <a:gd name="T58" fmla="*/ 1464 w 2401"/>
                <a:gd name="T59" fmla="*/ 932 h 1232"/>
                <a:gd name="T60" fmla="*/ 1440 w 2401"/>
                <a:gd name="T61" fmla="*/ 992 h 1232"/>
                <a:gd name="T62" fmla="*/ 1302 w 2401"/>
                <a:gd name="T63" fmla="*/ 1040 h 1232"/>
                <a:gd name="T64" fmla="*/ 1158 w 2401"/>
                <a:gd name="T65" fmla="*/ 1100 h 1232"/>
                <a:gd name="T66" fmla="*/ 1093 w 2401"/>
                <a:gd name="T67" fmla="*/ 1148 h 1232"/>
                <a:gd name="T68" fmla="*/ 1075 w 2401"/>
                <a:gd name="T69" fmla="*/ 1208 h 1232"/>
                <a:gd name="T70" fmla="*/ 1093 w 2401"/>
                <a:gd name="T71" fmla="*/ 1232 h 1232"/>
                <a:gd name="T72" fmla="*/ 1152 w 2401"/>
                <a:gd name="T73" fmla="*/ 1226 h 1232"/>
                <a:gd name="T74" fmla="*/ 1332 w 2401"/>
                <a:gd name="T75" fmla="*/ 1208 h 1232"/>
                <a:gd name="T76" fmla="*/ 1434 w 2401"/>
                <a:gd name="T77" fmla="*/ 1184 h 1232"/>
                <a:gd name="T78" fmla="*/ 1464 w 2401"/>
                <a:gd name="T79" fmla="*/ 1172 h 1232"/>
                <a:gd name="T80" fmla="*/ 1578 w 2401"/>
                <a:gd name="T81" fmla="*/ 1130 h 1232"/>
                <a:gd name="T82" fmla="*/ 1758 w 2401"/>
                <a:gd name="T83" fmla="*/ 1064 h 1232"/>
                <a:gd name="T84" fmla="*/ 1872 w 2401"/>
                <a:gd name="T85" fmla="*/ 962 h 1232"/>
                <a:gd name="T86" fmla="*/ 1986 w 2401"/>
                <a:gd name="T87" fmla="*/ 800 h 1232"/>
                <a:gd name="T88" fmla="*/ 2166 w 2401"/>
                <a:gd name="T89" fmla="*/ 650 h 1232"/>
                <a:gd name="T90" fmla="*/ 2257 w 2401"/>
                <a:gd name="T91" fmla="*/ 590 h 1232"/>
                <a:gd name="T92" fmla="*/ 2400 w 2401"/>
                <a:gd name="T93" fmla="*/ 57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6" name="Freeform 6">
              <a:extLst>
                <a:ext uri="{FF2B5EF4-FFF2-40B4-BE49-F238E27FC236}">
                  <a16:creationId xmlns:a16="http://schemas.microsoft.com/office/drawing/2014/main" id="{482052FE-8E19-E9B8-6DFE-647FCCB54CB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>
                <a:gd name="T0" fmla="*/ 965 w 1968"/>
                <a:gd name="T1" fmla="*/ 165 h 762"/>
                <a:gd name="T2" fmla="*/ 696 w 1968"/>
                <a:gd name="T3" fmla="*/ 200 h 762"/>
                <a:gd name="T4" fmla="*/ 693 w 1968"/>
                <a:gd name="T5" fmla="*/ 237 h 762"/>
                <a:gd name="T6" fmla="*/ 924 w 1968"/>
                <a:gd name="T7" fmla="*/ 258 h 762"/>
                <a:gd name="T8" fmla="*/ 993 w 1968"/>
                <a:gd name="T9" fmla="*/ 267 h 762"/>
                <a:gd name="T10" fmla="*/ 681 w 1968"/>
                <a:gd name="T11" fmla="*/ 291 h 762"/>
                <a:gd name="T12" fmla="*/ 633 w 1968"/>
                <a:gd name="T13" fmla="*/ 309 h 762"/>
                <a:gd name="T14" fmla="*/ 645 w 1968"/>
                <a:gd name="T15" fmla="*/ 336 h 762"/>
                <a:gd name="T16" fmla="*/ 672 w 1968"/>
                <a:gd name="T17" fmla="*/ 351 h 762"/>
                <a:gd name="T18" fmla="*/ 984 w 1968"/>
                <a:gd name="T19" fmla="*/ 333 h 762"/>
                <a:gd name="T20" fmla="*/ 1080 w 1968"/>
                <a:gd name="T21" fmla="*/ 357 h 762"/>
                <a:gd name="T22" fmla="*/ 624 w 1968"/>
                <a:gd name="T23" fmla="*/ 492 h 762"/>
                <a:gd name="T24" fmla="*/ 616 w 1968"/>
                <a:gd name="T25" fmla="*/ 536 h 762"/>
                <a:gd name="T26" fmla="*/ 8 w 1968"/>
                <a:gd name="T27" fmla="*/ 724 h 762"/>
                <a:gd name="T28" fmla="*/ 0 w 1968"/>
                <a:gd name="T29" fmla="*/ 756 h 762"/>
                <a:gd name="T30" fmla="*/ 27 w 1968"/>
                <a:gd name="T31" fmla="*/ 762 h 762"/>
                <a:gd name="T32" fmla="*/ 664 w 1968"/>
                <a:gd name="T33" fmla="*/ 564 h 762"/>
                <a:gd name="T34" fmla="*/ 856 w 1968"/>
                <a:gd name="T35" fmla="*/ 600 h 762"/>
                <a:gd name="T36" fmla="*/ 1158 w 1968"/>
                <a:gd name="T37" fmla="*/ 507 h 762"/>
                <a:gd name="T38" fmla="*/ 1434 w 1968"/>
                <a:gd name="T39" fmla="*/ 465 h 762"/>
                <a:gd name="T40" fmla="*/ 1572 w 1968"/>
                <a:gd name="T41" fmla="*/ 368 h 762"/>
                <a:gd name="T42" fmla="*/ 1712 w 1968"/>
                <a:gd name="T43" fmla="*/ 340 h 762"/>
                <a:gd name="T44" fmla="*/ 1856 w 1968"/>
                <a:gd name="T45" fmla="*/ 328 h 762"/>
                <a:gd name="T46" fmla="*/ 1968 w 1968"/>
                <a:gd name="T47" fmla="*/ 330 h 762"/>
                <a:gd name="T48" fmla="*/ 1968 w 1968"/>
                <a:gd name="T49" fmla="*/ 0 h 762"/>
                <a:gd name="T50" fmla="*/ 1934 w 1968"/>
                <a:gd name="T51" fmla="*/ 3 h 762"/>
                <a:gd name="T52" fmla="*/ 1832 w 1968"/>
                <a:gd name="T53" fmla="*/ 5 h 762"/>
                <a:gd name="T54" fmla="*/ 1682 w 1968"/>
                <a:gd name="T55" fmla="*/ 35 h 762"/>
                <a:gd name="T56" fmla="*/ 1643 w 1968"/>
                <a:gd name="T57" fmla="*/ 72 h 762"/>
                <a:gd name="T58" fmla="*/ 1392 w 1968"/>
                <a:gd name="T59" fmla="*/ 11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7" name="Freeform 7">
              <a:extLst>
                <a:ext uri="{FF2B5EF4-FFF2-40B4-BE49-F238E27FC236}">
                  <a16:creationId xmlns:a16="http://schemas.microsoft.com/office/drawing/2014/main" id="{F30D853B-043F-BD80-39ED-D0661345EF65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85 w 185"/>
                <a:gd name="T5" fmla="*/ 18 h 120"/>
                <a:gd name="T6" fmla="*/ 185 w 185"/>
                <a:gd name="T7" fmla="*/ 36 h 120"/>
                <a:gd name="T8" fmla="*/ 179 w 185"/>
                <a:gd name="T9" fmla="*/ 54 h 120"/>
                <a:gd name="T10" fmla="*/ 161 w 185"/>
                <a:gd name="T11" fmla="*/ 72 h 120"/>
                <a:gd name="T12" fmla="*/ 137 w 185"/>
                <a:gd name="T13" fmla="*/ 96 h 120"/>
                <a:gd name="T14" fmla="*/ 101 w 185"/>
                <a:gd name="T15" fmla="*/ 108 h 120"/>
                <a:gd name="T16" fmla="*/ 47 w 185"/>
                <a:gd name="T17" fmla="*/ 120 h 120"/>
                <a:gd name="T18" fmla="*/ 29 w 185"/>
                <a:gd name="T19" fmla="*/ 120 h 120"/>
                <a:gd name="T20" fmla="*/ 17 w 185"/>
                <a:gd name="T21" fmla="*/ 114 h 120"/>
                <a:gd name="T22" fmla="*/ 0 w 185"/>
                <a:gd name="T23" fmla="*/ 96 h 120"/>
                <a:gd name="T24" fmla="*/ 0 w 185"/>
                <a:gd name="T25" fmla="*/ 78 h 120"/>
                <a:gd name="T26" fmla="*/ 0 w 185"/>
                <a:gd name="T27" fmla="*/ 72 h 120"/>
                <a:gd name="T28" fmla="*/ 185 w 185"/>
                <a:gd name="T29" fmla="*/ 0 h 120"/>
                <a:gd name="T30" fmla="*/ 185 w 185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8" name="Freeform 8">
              <a:extLst>
                <a:ext uri="{FF2B5EF4-FFF2-40B4-BE49-F238E27FC236}">
                  <a16:creationId xmlns:a16="http://schemas.microsoft.com/office/drawing/2014/main" id="{B92FCEEF-9A48-6100-27D2-610B8A11805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>
                <a:gd name="T0" fmla="*/ 185 w 185"/>
                <a:gd name="T1" fmla="*/ 0 h 120"/>
                <a:gd name="T2" fmla="*/ 185 w 185"/>
                <a:gd name="T3" fmla="*/ 6 h 120"/>
                <a:gd name="T4" fmla="*/ 179 w 185"/>
                <a:gd name="T5" fmla="*/ 24 h 120"/>
                <a:gd name="T6" fmla="*/ 167 w 185"/>
                <a:gd name="T7" fmla="*/ 42 h 120"/>
                <a:gd name="T8" fmla="*/ 149 w 185"/>
                <a:gd name="T9" fmla="*/ 66 h 120"/>
                <a:gd name="T10" fmla="*/ 131 w 185"/>
                <a:gd name="T11" fmla="*/ 90 h 120"/>
                <a:gd name="T12" fmla="*/ 102 w 185"/>
                <a:gd name="T13" fmla="*/ 108 h 120"/>
                <a:gd name="T14" fmla="*/ 66 w 185"/>
                <a:gd name="T15" fmla="*/ 120 h 120"/>
                <a:gd name="T16" fmla="*/ 18 w 185"/>
                <a:gd name="T17" fmla="*/ 120 h 120"/>
                <a:gd name="T18" fmla="*/ 0 w 185"/>
                <a:gd name="T19" fmla="*/ 60 h 120"/>
                <a:gd name="T20" fmla="*/ 185 w 185"/>
                <a:gd name="T21" fmla="*/ 0 h 120"/>
                <a:gd name="T22" fmla="*/ 185 w 185"/>
                <a:gd name="T2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69" name="Freeform 9">
              <a:extLst>
                <a:ext uri="{FF2B5EF4-FFF2-40B4-BE49-F238E27FC236}">
                  <a16:creationId xmlns:a16="http://schemas.microsoft.com/office/drawing/2014/main" id="{5C39BB31-9382-5A69-8391-708AE48D066E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>
                <a:gd name="T0" fmla="*/ 0 w 526"/>
                <a:gd name="T1" fmla="*/ 275 h 275"/>
                <a:gd name="T2" fmla="*/ 0 w 526"/>
                <a:gd name="T3" fmla="*/ 269 h 275"/>
                <a:gd name="T4" fmla="*/ 6 w 526"/>
                <a:gd name="T5" fmla="*/ 251 h 275"/>
                <a:gd name="T6" fmla="*/ 6 w 526"/>
                <a:gd name="T7" fmla="*/ 239 h 275"/>
                <a:gd name="T8" fmla="*/ 12 w 526"/>
                <a:gd name="T9" fmla="*/ 227 h 275"/>
                <a:gd name="T10" fmla="*/ 18 w 526"/>
                <a:gd name="T11" fmla="*/ 221 h 275"/>
                <a:gd name="T12" fmla="*/ 36 w 526"/>
                <a:gd name="T13" fmla="*/ 215 h 275"/>
                <a:gd name="T14" fmla="*/ 77 w 526"/>
                <a:gd name="T15" fmla="*/ 203 h 275"/>
                <a:gd name="T16" fmla="*/ 137 w 526"/>
                <a:gd name="T17" fmla="*/ 179 h 275"/>
                <a:gd name="T18" fmla="*/ 209 w 526"/>
                <a:gd name="T19" fmla="*/ 143 h 275"/>
                <a:gd name="T20" fmla="*/ 251 w 526"/>
                <a:gd name="T21" fmla="*/ 120 h 275"/>
                <a:gd name="T22" fmla="*/ 299 w 526"/>
                <a:gd name="T23" fmla="*/ 96 h 275"/>
                <a:gd name="T24" fmla="*/ 394 w 526"/>
                <a:gd name="T25" fmla="*/ 48 h 275"/>
                <a:gd name="T26" fmla="*/ 442 w 526"/>
                <a:gd name="T27" fmla="*/ 30 h 275"/>
                <a:gd name="T28" fmla="*/ 478 w 526"/>
                <a:gd name="T29" fmla="*/ 12 h 275"/>
                <a:gd name="T30" fmla="*/ 502 w 526"/>
                <a:gd name="T31" fmla="*/ 6 h 275"/>
                <a:gd name="T32" fmla="*/ 520 w 526"/>
                <a:gd name="T33" fmla="*/ 0 h 275"/>
                <a:gd name="T34" fmla="*/ 526 w 526"/>
                <a:gd name="T35" fmla="*/ 0 h 275"/>
                <a:gd name="T36" fmla="*/ 520 w 526"/>
                <a:gd name="T37" fmla="*/ 6 h 275"/>
                <a:gd name="T38" fmla="*/ 508 w 526"/>
                <a:gd name="T39" fmla="*/ 12 h 275"/>
                <a:gd name="T40" fmla="*/ 484 w 526"/>
                <a:gd name="T41" fmla="*/ 24 h 275"/>
                <a:gd name="T42" fmla="*/ 460 w 526"/>
                <a:gd name="T43" fmla="*/ 42 h 275"/>
                <a:gd name="T44" fmla="*/ 436 w 526"/>
                <a:gd name="T45" fmla="*/ 54 h 275"/>
                <a:gd name="T46" fmla="*/ 394 w 526"/>
                <a:gd name="T47" fmla="*/ 78 h 275"/>
                <a:gd name="T48" fmla="*/ 340 w 526"/>
                <a:gd name="T49" fmla="*/ 108 h 275"/>
                <a:gd name="T50" fmla="*/ 275 w 526"/>
                <a:gd name="T51" fmla="*/ 143 h 275"/>
                <a:gd name="T52" fmla="*/ 131 w 526"/>
                <a:gd name="T53" fmla="*/ 221 h 275"/>
                <a:gd name="T54" fmla="*/ 65 w 526"/>
                <a:gd name="T55" fmla="*/ 251 h 275"/>
                <a:gd name="T56" fmla="*/ 0 w 526"/>
                <a:gd name="T57" fmla="*/ 275 h 275"/>
                <a:gd name="T58" fmla="*/ 0 w 526"/>
                <a:gd name="T5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0" name="Freeform 10">
              <a:extLst>
                <a:ext uri="{FF2B5EF4-FFF2-40B4-BE49-F238E27FC236}">
                  <a16:creationId xmlns:a16="http://schemas.microsoft.com/office/drawing/2014/main" id="{672FD613-617E-4C98-ADC1-5D5AFBA301C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>
                <a:gd name="T0" fmla="*/ 48 w 718"/>
                <a:gd name="T1" fmla="*/ 216 h 306"/>
                <a:gd name="T2" fmla="*/ 30 w 718"/>
                <a:gd name="T3" fmla="*/ 252 h 306"/>
                <a:gd name="T4" fmla="*/ 12 w 718"/>
                <a:gd name="T5" fmla="*/ 282 h 306"/>
                <a:gd name="T6" fmla="*/ 6 w 718"/>
                <a:gd name="T7" fmla="*/ 300 h 306"/>
                <a:gd name="T8" fmla="*/ 0 w 718"/>
                <a:gd name="T9" fmla="*/ 306 h 306"/>
                <a:gd name="T10" fmla="*/ 48 w 718"/>
                <a:gd name="T11" fmla="*/ 276 h 306"/>
                <a:gd name="T12" fmla="*/ 84 w 718"/>
                <a:gd name="T13" fmla="*/ 252 h 306"/>
                <a:gd name="T14" fmla="*/ 108 w 718"/>
                <a:gd name="T15" fmla="*/ 234 h 306"/>
                <a:gd name="T16" fmla="*/ 120 w 718"/>
                <a:gd name="T17" fmla="*/ 228 h 306"/>
                <a:gd name="T18" fmla="*/ 126 w 718"/>
                <a:gd name="T19" fmla="*/ 228 h 306"/>
                <a:gd name="T20" fmla="*/ 144 w 718"/>
                <a:gd name="T21" fmla="*/ 222 h 306"/>
                <a:gd name="T22" fmla="*/ 168 w 718"/>
                <a:gd name="T23" fmla="*/ 216 h 306"/>
                <a:gd name="T24" fmla="*/ 198 w 718"/>
                <a:gd name="T25" fmla="*/ 204 h 306"/>
                <a:gd name="T26" fmla="*/ 275 w 718"/>
                <a:gd name="T27" fmla="*/ 180 h 306"/>
                <a:gd name="T28" fmla="*/ 371 w 718"/>
                <a:gd name="T29" fmla="*/ 156 h 306"/>
                <a:gd name="T30" fmla="*/ 461 w 718"/>
                <a:gd name="T31" fmla="*/ 126 h 306"/>
                <a:gd name="T32" fmla="*/ 544 w 718"/>
                <a:gd name="T33" fmla="*/ 102 h 306"/>
                <a:gd name="T34" fmla="*/ 574 w 718"/>
                <a:gd name="T35" fmla="*/ 90 h 306"/>
                <a:gd name="T36" fmla="*/ 604 w 718"/>
                <a:gd name="T37" fmla="*/ 84 h 306"/>
                <a:gd name="T38" fmla="*/ 622 w 718"/>
                <a:gd name="T39" fmla="*/ 78 h 306"/>
                <a:gd name="T40" fmla="*/ 628 w 718"/>
                <a:gd name="T41" fmla="*/ 72 h 306"/>
                <a:gd name="T42" fmla="*/ 634 w 718"/>
                <a:gd name="T43" fmla="*/ 66 h 306"/>
                <a:gd name="T44" fmla="*/ 652 w 718"/>
                <a:gd name="T45" fmla="*/ 60 h 306"/>
                <a:gd name="T46" fmla="*/ 694 w 718"/>
                <a:gd name="T47" fmla="*/ 30 h 306"/>
                <a:gd name="T48" fmla="*/ 712 w 718"/>
                <a:gd name="T49" fmla="*/ 18 h 306"/>
                <a:gd name="T50" fmla="*/ 718 w 718"/>
                <a:gd name="T51" fmla="*/ 6 h 306"/>
                <a:gd name="T52" fmla="*/ 712 w 718"/>
                <a:gd name="T53" fmla="*/ 0 h 306"/>
                <a:gd name="T54" fmla="*/ 688 w 718"/>
                <a:gd name="T55" fmla="*/ 0 h 306"/>
                <a:gd name="T56" fmla="*/ 628 w 718"/>
                <a:gd name="T57" fmla="*/ 0 h 306"/>
                <a:gd name="T58" fmla="*/ 580 w 718"/>
                <a:gd name="T59" fmla="*/ 0 h 306"/>
                <a:gd name="T60" fmla="*/ 544 w 718"/>
                <a:gd name="T61" fmla="*/ 0 h 306"/>
                <a:gd name="T62" fmla="*/ 514 w 718"/>
                <a:gd name="T63" fmla="*/ 18 h 306"/>
                <a:gd name="T64" fmla="*/ 485 w 718"/>
                <a:gd name="T65" fmla="*/ 42 h 306"/>
                <a:gd name="T66" fmla="*/ 467 w 718"/>
                <a:gd name="T67" fmla="*/ 54 h 306"/>
                <a:gd name="T68" fmla="*/ 449 w 718"/>
                <a:gd name="T69" fmla="*/ 60 h 306"/>
                <a:gd name="T70" fmla="*/ 425 w 718"/>
                <a:gd name="T71" fmla="*/ 60 h 306"/>
                <a:gd name="T72" fmla="*/ 389 w 718"/>
                <a:gd name="T73" fmla="*/ 66 h 306"/>
                <a:gd name="T74" fmla="*/ 347 w 718"/>
                <a:gd name="T75" fmla="*/ 84 h 306"/>
                <a:gd name="T76" fmla="*/ 311 w 718"/>
                <a:gd name="T77" fmla="*/ 108 h 306"/>
                <a:gd name="T78" fmla="*/ 287 w 718"/>
                <a:gd name="T79" fmla="*/ 126 h 306"/>
                <a:gd name="T80" fmla="*/ 275 w 718"/>
                <a:gd name="T81" fmla="*/ 132 h 306"/>
                <a:gd name="T82" fmla="*/ 257 w 718"/>
                <a:gd name="T83" fmla="*/ 138 h 306"/>
                <a:gd name="T84" fmla="*/ 221 w 718"/>
                <a:gd name="T85" fmla="*/ 138 h 306"/>
                <a:gd name="T86" fmla="*/ 186 w 718"/>
                <a:gd name="T87" fmla="*/ 138 h 306"/>
                <a:gd name="T88" fmla="*/ 180 w 718"/>
                <a:gd name="T89" fmla="*/ 138 h 306"/>
                <a:gd name="T90" fmla="*/ 174 w 718"/>
                <a:gd name="T91" fmla="*/ 138 h 306"/>
                <a:gd name="T92" fmla="*/ 114 w 718"/>
                <a:gd name="T93" fmla="*/ 162 h 306"/>
                <a:gd name="T94" fmla="*/ 48 w 718"/>
                <a:gd name="T95" fmla="*/ 216 h 306"/>
                <a:gd name="T96" fmla="*/ 48 w 718"/>
                <a:gd name="T97" fmla="*/ 21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1" name="Freeform 11">
              <a:extLst>
                <a:ext uri="{FF2B5EF4-FFF2-40B4-BE49-F238E27FC236}">
                  <a16:creationId xmlns:a16="http://schemas.microsoft.com/office/drawing/2014/main" id="{0CB87A49-E06B-3AA9-ABC8-0BE6361149B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>
                <a:gd name="T0" fmla="*/ 2231 w 2392"/>
                <a:gd name="T1" fmla="*/ 54 h 881"/>
                <a:gd name="T2" fmla="*/ 2189 w 2392"/>
                <a:gd name="T3" fmla="*/ 54 h 881"/>
                <a:gd name="T4" fmla="*/ 2147 w 2392"/>
                <a:gd name="T5" fmla="*/ 66 h 881"/>
                <a:gd name="T6" fmla="*/ 2021 w 2392"/>
                <a:gd name="T7" fmla="*/ 101 h 881"/>
                <a:gd name="T8" fmla="*/ 1956 w 2392"/>
                <a:gd name="T9" fmla="*/ 119 h 881"/>
                <a:gd name="T10" fmla="*/ 1860 w 2392"/>
                <a:gd name="T11" fmla="*/ 167 h 881"/>
                <a:gd name="T12" fmla="*/ 1836 w 2392"/>
                <a:gd name="T13" fmla="*/ 245 h 881"/>
                <a:gd name="T14" fmla="*/ 1842 w 2392"/>
                <a:gd name="T15" fmla="*/ 305 h 881"/>
                <a:gd name="T16" fmla="*/ 1758 w 2392"/>
                <a:gd name="T17" fmla="*/ 317 h 881"/>
                <a:gd name="T18" fmla="*/ 1597 w 2392"/>
                <a:gd name="T19" fmla="*/ 263 h 881"/>
                <a:gd name="T20" fmla="*/ 1507 w 2392"/>
                <a:gd name="T21" fmla="*/ 257 h 881"/>
                <a:gd name="T22" fmla="*/ 1399 w 2392"/>
                <a:gd name="T23" fmla="*/ 311 h 881"/>
                <a:gd name="T24" fmla="*/ 1334 w 2392"/>
                <a:gd name="T25" fmla="*/ 353 h 881"/>
                <a:gd name="T26" fmla="*/ 1310 w 2392"/>
                <a:gd name="T27" fmla="*/ 359 h 881"/>
                <a:gd name="T28" fmla="*/ 1214 w 2392"/>
                <a:gd name="T29" fmla="*/ 371 h 881"/>
                <a:gd name="T30" fmla="*/ 1160 w 2392"/>
                <a:gd name="T31" fmla="*/ 365 h 881"/>
                <a:gd name="T32" fmla="*/ 1053 w 2392"/>
                <a:gd name="T33" fmla="*/ 371 h 881"/>
                <a:gd name="T34" fmla="*/ 957 w 2392"/>
                <a:gd name="T35" fmla="*/ 383 h 881"/>
                <a:gd name="T36" fmla="*/ 921 w 2392"/>
                <a:gd name="T37" fmla="*/ 401 h 881"/>
                <a:gd name="T38" fmla="*/ 819 w 2392"/>
                <a:gd name="T39" fmla="*/ 419 h 881"/>
                <a:gd name="T40" fmla="*/ 778 w 2392"/>
                <a:gd name="T41" fmla="*/ 419 h 881"/>
                <a:gd name="T42" fmla="*/ 664 w 2392"/>
                <a:gd name="T43" fmla="*/ 437 h 881"/>
                <a:gd name="T44" fmla="*/ 598 w 2392"/>
                <a:gd name="T45" fmla="*/ 473 h 881"/>
                <a:gd name="T46" fmla="*/ 503 w 2392"/>
                <a:gd name="T47" fmla="*/ 467 h 881"/>
                <a:gd name="T48" fmla="*/ 431 w 2392"/>
                <a:gd name="T49" fmla="*/ 491 h 881"/>
                <a:gd name="T50" fmla="*/ 413 w 2392"/>
                <a:gd name="T51" fmla="*/ 539 h 881"/>
                <a:gd name="T52" fmla="*/ 347 w 2392"/>
                <a:gd name="T53" fmla="*/ 569 h 881"/>
                <a:gd name="T54" fmla="*/ 222 w 2392"/>
                <a:gd name="T55" fmla="*/ 599 h 881"/>
                <a:gd name="T56" fmla="*/ 138 w 2392"/>
                <a:gd name="T57" fmla="*/ 647 h 881"/>
                <a:gd name="T58" fmla="*/ 108 w 2392"/>
                <a:gd name="T59" fmla="*/ 659 h 881"/>
                <a:gd name="T60" fmla="*/ 0 w 2392"/>
                <a:gd name="T61" fmla="*/ 671 h 881"/>
                <a:gd name="T62" fmla="*/ 84 w 2392"/>
                <a:gd name="T63" fmla="*/ 695 h 881"/>
                <a:gd name="T64" fmla="*/ 263 w 2392"/>
                <a:gd name="T65" fmla="*/ 653 h 881"/>
                <a:gd name="T66" fmla="*/ 473 w 2392"/>
                <a:gd name="T67" fmla="*/ 569 h 881"/>
                <a:gd name="T68" fmla="*/ 568 w 2392"/>
                <a:gd name="T69" fmla="*/ 521 h 881"/>
                <a:gd name="T70" fmla="*/ 646 w 2392"/>
                <a:gd name="T71" fmla="*/ 515 h 881"/>
                <a:gd name="T72" fmla="*/ 873 w 2392"/>
                <a:gd name="T73" fmla="*/ 461 h 881"/>
                <a:gd name="T74" fmla="*/ 1148 w 2392"/>
                <a:gd name="T75" fmla="*/ 425 h 881"/>
                <a:gd name="T76" fmla="*/ 1292 w 2392"/>
                <a:gd name="T77" fmla="*/ 461 h 881"/>
                <a:gd name="T78" fmla="*/ 1417 w 2392"/>
                <a:gd name="T79" fmla="*/ 533 h 881"/>
                <a:gd name="T80" fmla="*/ 1435 w 2392"/>
                <a:gd name="T81" fmla="*/ 617 h 881"/>
                <a:gd name="T82" fmla="*/ 1376 w 2392"/>
                <a:gd name="T83" fmla="*/ 653 h 881"/>
                <a:gd name="T84" fmla="*/ 1226 w 2392"/>
                <a:gd name="T85" fmla="*/ 701 h 881"/>
                <a:gd name="T86" fmla="*/ 1112 w 2392"/>
                <a:gd name="T87" fmla="*/ 755 h 881"/>
                <a:gd name="T88" fmla="*/ 1065 w 2392"/>
                <a:gd name="T89" fmla="*/ 809 h 881"/>
                <a:gd name="T90" fmla="*/ 1077 w 2392"/>
                <a:gd name="T91" fmla="*/ 869 h 881"/>
                <a:gd name="T92" fmla="*/ 1106 w 2392"/>
                <a:gd name="T93" fmla="*/ 881 h 881"/>
                <a:gd name="T94" fmla="*/ 1208 w 2392"/>
                <a:gd name="T95" fmla="*/ 869 h 881"/>
                <a:gd name="T96" fmla="*/ 1388 w 2392"/>
                <a:gd name="T97" fmla="*/ 857 h 881"/>
                <a:gd name="T98" fmla="*/ 1441 w 2392"/>
                <a:gd name="T99" fmla="*/ 851 h 881"/>
                <a:gd name="T100" fmla="*/ 1483 w 2392"/>
                <a:gd name="T101" fmla="*/ 833 h 881"/>
                <a:gd name="T102" fmla="*/ 1675 w 2392"/>
                <a:gd name="T103" fmla="*/ 743 h 881"/>
                <a:gd name="T104" fmla="*/ 1806 w 2392"/>
                <a:gd name="T105" fmla="*/ 689 h 881"/>
                <a:gd name="T106" fmla="*/ 1884 w 2392"/>
                <a:gd name="T107" fmla="*/ 581 h 881"/>
                <a:gd name="T108" fmla="*/ 2039 w 2392"/>
                <a:gd name="T109" fmla="*/ 389 h 881"/>
                <a:gd name="T110" fmla="*/ 2207 w 2392"/>
                <a:gd name="T111" fmla="*/ 269 h 881"/>
                <a:gd name="T112" fmla="*/ 2249 w 2392"/>
                <a:gd name="T113" fmla="*/ 239 h 881"/>
                <a:gd name="T114" fmla="*/ 2392 w 2392"/>
                <a:gd name="T115" fmla="*/ 0 h 881"/>
                <a:gd name="T116" fmla="*/ 2302 w 2392"/>
                <a:gd name="T117" fmla="*/ 36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2" name="Freeform 12">
              <a:extLst>
                <a:ext uri="{FF2B5EF4-FFF2-40B4-BE49-F238E27FC236}">
                  <a16:creationId xmlns:a16="http://schemas.microsoft.com/office/drawing/2014/main" id="{4A7BB888-C512-E350-9216-5948CE3BA1BC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>
                <a:gd name="T0" fmla="*/ 30 w 550"/>
                <a:gd name="T1" fmla="*/ 245 h 257"/>
                <a:gd name="T2" fmla="*/ 18 w 550"/>
                <a:gd name="T3" fmla="*/ 251 h 257"/>
                <a:gd name="T4" fmla="*/ 6 w 550"/>
                <a:gd name="T5" fmla="*/ 257 h 257"/>
                <a:gd name="T6" fmla="*/ 0 w 550"/>
                <a:gd name="T7" fmla="*/ 257 h 257"/>
                <a:gd name="T8" fmla="*/ 305 w 550"/>
                <a:gd name="T9" fmla="*/ 113 h 257"/>
                <a:gd name="T10" fmla="*/ 520 w 550"/>
                <a:gd name="T11" fmla="*/ 0 h 257"/>
                <a:gd name="T12" fmla="*/ 526 w 550"/>
                <a:gd name="T13" fmla="*/ 6 h 257"/>
                <a:gd name="T14" fmla="*/ 544 w 550"/>
                <a:gd name="T15" fmla="*/ 18 h 257"/>
                <a:gd name="T16" fmla="*/ 550 w 550"/>
                <a:gd name="T17" fmla="*/ 24 h 257"/>
                <a:gd name="T18" fmla="*/ 550 w 550"/>
                <a:gd name="T19" fmla="*/ 36 h 257"/>
                <a:gd name="T20" fmla="*/ 544 w 550"/>
                <a:gd name="T21" fmla="*/ 42 h 257"/>
                <a:gd name="T22" fmla="*/ 526 w 550"/>
                <a:gd name="T23" fmla="*/ 54 h 257"/>
                <a:gd name="T24" fmla="*/ 514 w 550"/>
                <a:gd name="T25" fmla="*/ 60 h 257"/>
                <a:gd name="T26" fmla="*/ 502 w 550"/>
                <a:gd name="T27" fmla="*/ 66 h 257"/>
                <a:gd name="T28" fmla="*/ 448 w 550"/>
                <a:gd name="T29" fmla="*/ 84 h 257"/>
                <a:gd name="T30" fmla="*/ 382 w 550"/>
                <a:gd name="T31" fmla="*/ 113 h 257"/>
                <a:gd name="T32" fmla="*/ 305 w 550"/>
                <a:gd name="T33" fmla="*/ 143 h 257"/>
                <a:gd name="T34" fmla="*/ 227 w 550"/>
                <a:gd name="T35" fmla="*/ 173 h 257"/>
                <a:gd name="T36" fmla="*/ 149 w 550"/>
                <a:gd name="T37" fmla="*/ 203 h 257"/>
                <a:gd name="T38" fmla="*/ 83 w 550"/>
                <a:gd name="T39" fmla="*/ 227 h 257"/>
                <a:gd name="T40" fmla="*/ 30 w 550"/>
                <a:gd name="T41" fmla="*/ 245 h 257"/>
                <a:gd name="T42" fmla="*/ 30 w 550"/>
                <a:gd name="T43" fmla="*/ 24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3" name="Freeform 13">
              <a:extLst>
                <a:ext uri="{FF2B5EF4-FFF2-40B4-BE49-F238E27FC236}">
                  <a16:creationId xmlns:a16="http://schemas.microsoft.com/office/drawing/2014/main" id="{22B07622-E72F-3D00-9F4B-DC74978494E8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4" name="Freeform 14">
              <a:extLst>
                <a:ext uri="{FF2B5EF4-FFF2-40B4-BE49-F238E27FC236}">
                  <a16:creationId xmlns:a16="http://schemas.microsoft.com/office/drawing/2014/main" id="{0BCD158C-F4B5-401B-C9CB-E5110E0B5D32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>
                <a:gd name="T0" fmla="*/ 659 w 716"/>
                <a:gd name="T1" fmla="*/ 6 h 383"/>
                <a:gd name="T2" fmla="*/ 588 w 716"/>
                <a:gd name="T3" fmla="*/ 42 h 383"/>
                <a:gd name="T4" fmla="*/ 515 w 716"/>
                <a:gd name="T5" fmla="*/ 84 h 383"/>
                <a:gd name="T6" fmla="*/ 509 w 716"/>
                <a:gd name="T7" fmla="*/ 90 h 383"/>
                <a:gd name="T8" fmla="*/ 485 w 716"/>
                <a:gd name="T9" fmla="*/ 102 h 383"/>
                <a:gd name="T10" fmla="*/ 455 w 716"/>
                <a:gd name="T11" fmla="*/ 120 h 383"/>
                <a:gd name="T12" fmla="*/ 425 w 716"/>
                <a:gd name="T13" fmla="*/ 138 h 383"/>
                <a:gd name="T14" fmla="*/ 371 w 716"/>
                <a:gd name="T15" fmla="*/ 168 h 383"/>
                <a:gd name="T16" fmla="*/ 306 w 716"/>
                <a:gd name="T17" fmla="*/ 198 h 383"/>
                <a:gd name="T18" fmla="*/ 186 w 716"/>
                <a:gd name="T19" fmla="*/ 251 h 383"/>
                <a:gd name="T20" fmla="*/ 131 w 716"/>
                <a:gd name="T21" fmla="*/ 269 h 383"/>
                <a:gd name="T22" fmla="*/ 89 w 716"/>
                <a:gd name="T23" fmla="*/ 287 h 383"/>
                <a:gd name="T24" fmla="*/ 53 w 716"/>
                <a:gd name="T25" fmla="*/ 305 h 383"/>
                <a:gd name="T26" fmla="*/ 36 w 716"/>
                <a:gd name="T27" fmla="*/ 311 h 383"/>
                <a:gd name="T28" fmla="*/ 12 w 716"/>
                <a:gd name="T29" fmla="*/ 329 h 383"/>
                <a:gd name="T30" fmla="*/ 0 w 716"/>
                <a:gd name="T31" fmla="*/ 353 h 383"/>
                <a:gd name="T32" fmla="*/ 0 w 716"/>
                <a:gd name="T33" fmla="*/ 371 h 383"/>
                <a:gd name="T34" fmla="*/ 0 w 716"/>
                <a:gd name="T35" fmla="*/ 383 h 383"/>
                <a:gd name="T36" fmla="*/ 0 w 716"/>
                <a:gd name="T37" fmla="*/ 383 h 383"/>
                <a:gd name="T38" fmla="*/ 12 w 716"/>
                <a:gd name="T39" fmla="*/ 371 h 383"/>
                <a:gd name="T40" fmla="*/ 30 w 716"/>
                <a:gd name="T41" fmla="*/ 353 h 383"/>
                <a:gd name="T42" fmla="*/ 53 w 716"/>
                <a:gd name="T43" fmla="*/ 335 h 383"/>
                <a:gd name="T44" fmla="*/ 77 w 716"/>
                <a:gd name="T45" fmla="*/ 317 h 383"/>
                <a:gd name="T46" fmla="*/ 101 w 716"/>
                <a:gd name="T47" fmla="*/ 311 h 383"/>
                <a:gd name="T48" fmla="*/ 131 w 716"/>
                <a:gd name="T49" fmla="*/ 299 h 383"/>
                <a:gd name="T50" fmla="*/ 204 w 716"/>
                <a:gd name="T51" fmla="*/ 269 h 383"/>
                <a:gd name="T52" fmla="*/ 240 w 716"/>
                <a:gd name="T53" fmla="*/ 251 h 383"/>
                <a:gd name="T54" fmla="*/ 270 w 716"/>
                <a:gd name="T55" fmla="*/ 239 h 383"/>
                <a:gd name="T56" fmla="*/ 294 w 716"/>
                <a:gd name="T57" fmla="*/ 228 h 383"/>
                <a:gd name="T58" fmla="*/ 312 w 716"/>
                <a:gd name="T59" fmla="*/ 222 h 383"/>
                <a:gd name="T60" fmla="*/ 330 w 716"/>
                <a:gd name="T61" fmla="*/ 210 h 383"/>
                <a:gd name="T62" fmla="*/ 365 w 716"/>
                <a:gd name="T63" fmla="*/ 186 h 383"/>
                <a:gd name="T64" fmla="*/ 419 w 716"/>
                <a:gd name="T65" fmla="*/ 156 h 383"/>
                <a:gd name="T66" fmla="*/ 473 w 716"/>
                <a:gd name="T67" fmla="*/ 120 h 383"/>
                <a:gd name="T68" fmla="*/ 527 w 716"/>
                <a:gd name="T69" fmla="*/ 90 h 383"/>
                <a:gd name="T70" fmla="*/ 576 w 716"/>
                <a:gd name="T71" fmla="*/ 60 h 383"/>
                <a:gd name="T72" fmla="*/ 612 w 716"/>
                <a:gd name="T73" fmla="*/ 42 h 383"/>
                <a:gd name="T74" fmla="*/ 629 w 716"/>
                <a:gd name="T75" fmla="*/ 36 h 383"/>
                <a:gd name="T76" fmla="*/ 647 w 716"/>
                <a:gd name="T77" fmla="*/ 30 h 383"/>
                <a:gd name="T78" fmla="*/ 677 w 716"/>
                <a:gd name="T79" fmla="*/ 18 h 383"/>
                <a:gd name="T80" fmla="*/ 701 w 716"/>
                <a:gd name="T81" fmla="*/ 6 h 383"/>
                <a:gd name="T82" fmla="*/ 713 w 716"/>
                <a:gd name="T83" fmla="*/ 0 h 383"/>
                <a:gd name="T84" fmla="*/ 713 w 716"/>
                <a:gd name="T85" fmla="*/ 0 h 383"/>
                <a:gd name="T86" fmla="*/ 659 w 716"/>
                <a:gd name="T87" fmla="*/ 6 h 383"/>
                <a:gd name="T88" fmla="*/ 716 w 716"/>
                <a:gd name="T89" fmla="*/ 6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5" name="Freeform 15">
              <a:extLst>
                <a:ext uri="{FF2B5EF4-FFF2-40B4-BE49-F238E27FC236}">
                  <a16:creationId xmlns:a16="http://schemas.microsoft.com/office/drawing/2014/main" id="{27EDCD69-7763-12FC-2FFB-C3C797B0ADD4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>
                <a:gd name="T0" fmla="*/ 6 w 318"/>
                <a:gd name="T1" fmla="*/ 225 h 225"/>
                <a:gd name="T2" fmla="*/ 0 w 318"/>
                <a:gd name="T3" fmla="*/ 195 h 225"/>
                <a:gd name="T4" fmla="*/ 315 w 318"/>
                <a:gd name="T5" fmla="*/ 0 h 225"/>
                <a:gd name="T6" fmla="*/ 303 w 318"/>
                <a:gd name="T7" fmla="*/ 27 h 225"/>
                <a:gd name="T8" fmla="*/ 318 w 318"/>
                <a:gd name="T9" fmla="*/ 4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6" name="Freeform 16">
              <a:extLst>
                <a:ext uri="{FF2B5EF4-FFF2-40B4-BE49-F238E27FC236}">
                  <a16:creationId xmlns:a16="http://schemas.microsoft.com/office/drawing/2014/main" id="{9016930E-01B3-9ACF-2C05-98B53C3ED98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>
                <a:gd name="T0" fmla="*/ 1050 w 2595"/>
                <a:gd name="T1" fmla="*/ 657 h 933"/>
                <a:gd name="T2" fmla="*/ 1581 w 2595"/>
                <a:gd name="T3" fmla="*/ 690 h 933"/>
                <a:gd name="T4" fmla="*/ 1671 w 2595"/>
                <a:gd name="T5" fmla="*/ 723 h 933"/>
                <a:gd name="T6" fmla="*/ 1176 w 2595"/>
                <a:gd name="T7" fmla="*/ 621 h 933"/>
                <a:gd name="T8" fmla="*/ 1854 w 2595"/>
                <a:gd name="T9" fmla="*/ 567 h 933"/>
                <a:gd name="T10" fmla="*/ 1869 w 2595"/>
                <a:gd name="T11" fmla="*/ 612 h 933"/>
                <a:gd name="T12" fmla="*/ 2103 w 2595"/>
                <a:gd name="T13" fmla="*/ 861 h 933"/>
                <a:gd name="T14" fmla="*/ 1883 w 2595"/>
                <a:gd name="T15" fmla="*/ 520 h 933"/>
                <a:gd name="T16" fmla="*/ 1842 w 2595"/>
                <a:gd name="T17" fmla="*/ 490 h 933"/>
                <a:gd name="T18" fmla="*/ 1770 w 2595"/>
                <a:gd name="T19" fmla="*/ 466 h 933"/>
                <a:gd name="T20" fmla="*/ 1740 w 2595"/>
                <a:gd name="T21" fmla="*/ 448 h 933"/>
                <a:gd name="T22" fmla="*/ 1758 w 2595"/>
                <a:gd name="T23" fmla="*/ 436 h 933"/>
                <a:gd name="T24" fmla="*/ 1830 w 2595"/>
                <a:gd name="T25" fmla="*/ 430 h 933"/>
                <a:gd name="T26" fmla="*/ 1877 w 2595"/>
                <a:gd name="T27" fmla="*/ 424 h 933"/>
                <a:gd name="T28" fmla="*/ 1955 w 2595"/>
                <a:gd name="T29" fmla="*/ 394 h 933"/>
                <a:gd name="T30" fmla="*/ 2052 w 2595"/>
                <a:gd name="T31" fmla="*/ 396 h 933"/>
                <a:gd name="T32" fmla="*/ 2253 w 2595"/>
                <a:gd name="T33" fmla="*/ 732 h 933"/>
                <a:gd name="T34" fmla="*/ 2415 w 2595"/>
                <a:gd name="T35" fmla="*/ 933 h 933"/>
                <a:gd name="T36" fmla="*/ 2397 w 2595"/>
                <a:gd name="T37" fmla="*/ 828 h 933"/>
                <a:gd name="T38" fmla="*/ 2088 w 2595"/>
                <a:gd name="T39" fmla="*/ 400 h 933"/>
                <a:gd name="T40" fmla="*/ 2046 w 2595"/>
                <a:gd name="T41" fmla="*/ 346 h 933"/>
                <a:gd name="T42" fmla="*/ 1997 w 2595"/>
                <a:gd name="T43" fmla="*/ 304 h 933"/>
                <a:gd name="T44" fmla="*/ 1967 w 2595"/>
                <a:gd name="T45" fmla="*/ 286 h 933"/>
                <a:gd name="T46" fmla="*/ 1973 w 2595"/>
                <a:gd name="T47" fmla="*/ 286 h 933"/>
                <a:gd name="T48" fmla="*/ 2009 w 2595"/>
                <a:gd name="T49" fmla="*/ 286 h 933"/>
                <a:gd name="T50" fmla="*/ 2082 w 2595"/>
                <a:gd name="T51" fmla="*/ 322 h 933"/>
                <a:gd name="T52" fmla="*/ 2199 w 2595"/>
                <a:gd name="T53" fmla="*/ 384 h 933"/>
                <a:gd name="T54" fmla="*/ 2394 w 2595"/>
                <a:gd name="T55" fmla="*/ 448 h 933"/>
                <a:gd name="T56" fmla="*/ 2595 w 2595"/>
                <a:gd name="T57" fmla="*/ 516 h 933"/>
                <a:gd name="T58" fmla="*/ 2388 w 2595"/>
                <a:gd name="T59" fmla="*/ 424 h 933"/>
                <a:gd name="T60" fmla="*/ 2219 w 2595"/>
                <a:gd name="T61" fmla="*/ 340 h 933"/>
                <a:gd name="T62" fmla="*/ 2052 w 2595"/>
                <a:gd name="T63" fmla="*/ 280 h 933"/>
                <a:gd name="T64" fmla="*/ 1955 w 2595"/>
                <a:gd name="T65" fmla="*/ 262 h 933"/>
                <a:gd name="T66" fmla="*/ 1877 w 2595"/>
                <a:gd name="T67" fmla="*/ 274 h 933"/>
                <a:gd name="T68" fmla="*/ 1752 w 2595"/>
                <a:gd name="T69" fmla="*/ 274 h 933"/>
                <a:gd name="T70" fmla="*/ 1661 w 2595"/>
                <a:gd name="T71" fmla="*/ 292 h 933"/>
                <a:gd name="T72" fmla="*/ 1607 w 2595"/>
                <a:gd name="T73" fmla="*/ 316 h 933"/>
                <a:gd name="T74" fmla="*/ 1589 w 2595"/>
                <a:gd name="T75" fmla="*/ 322 h 933"/>
                <a:gd name="T76" fmla="*/ 1409 w 2595"/>
                <a:gd name="T77" fmla="*/ 358 h 933"/>
                <a:gd name="T78" fmla="*/ 1152 w 2595"/>
                <a:gd name="T79" fmla="*/ 442 h 933"/>
                <a:gd name="T80" fmla="*/ 966 w 2595"/>
                <a:gd name="T81" fmla="*/ 460 h 933"/>
                <a:gd name="T82" fmla="*/ 870 w 2595"/>
                <a:gd name="T83" fmla="*/ 442 h 933"/>
                <a:gd name="T84" fmla="*/ 828 w 2595"/>
                <a:gd name="T85" fmla="*/ 430 h 933"/>
                <a:gd name="T86" fmla="*/ 743 w 2595"/>
                <a:gd name="T87" fmla="*/ 388 h 933"/>
                <a:gd name="T88" fmla="*/ 636 w 2595"/>
                <a:gd name="T89" fmla="*/ 334 h 933"/>
                <a:gd name="T90" fmla="*/ 467 w 2595"/>
                <a:gd name="T91" fmla="*/ 256 h 933"/>
                <a:gd name="T92" fmla="*/ 0 w 2595"/>
                <a:gd name="T93" fmla="*/ 0 h 933"/>
                <a:gd name="T94" fmla="*/ 585 w 2595"/>
                <a:gd name="T95" fmla="*/ 390 h 933"/>
                <a:gd name="T96" fmla="*/ 849 w 2595"/>
                <a:gd name="T97" fmla="*/ 543 h 933"/>
                <a:gd name="T98" fmla="*/ 897 w 2595"/>
                <a:gd name="T99" fmla="*/ 621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377" name="Freeform 17">
              <a:extLst>
                <a:ext uri="{FF2B5EF4-FFF2-40B4-BE49-F238E27FC236}">
                  <a16:creationId xmlns:a16="http://schemas.microsoft.com/office/drawing/2014/main" id="{346ADBBB-BBC0-2764-63D0-9E0E34E8D14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>
                <a:gd name="T0" fmla="*/ 2370 w 2723"/>
                <a:gd name="T1" fmla="*/ 72 h 1091"/>
                <a:gd name="T2" fmla="*/ 2597 w 2723"/>
                <a:gd name="T3" fmla="*/ 198 h 1091"/>
                <a:gd name="T4" fmla="*/ 2639 w 2723"/>
                <a:gd name="T5" fmla="*/ 276 h 1091"/>
                <a:gd name="T6" fmla="*/ 2453 w 2723"/>
                <a:gd name="T7" fmla="*/ 264 h 1091"/>
                <a:gd name="T8" fmla="*/ 2297 w 2723"/>
                <a:gd name="T9" fmla="*/ 204 h 1091"/>
                <a:gd name="T10" fmla="*/ 2112 w 2723"/>
                <a:gd name="T11" fmla="*/ 66 h 1091"/>
                <a:gd name="T12" fmla="*/ 2088 w 2723"/>
                <a:gd name="T13" fmla="*/ 72 h 1091"/>
                <a:gd name="T14" fmla="*/ 2106 w 2723"/>
                <a:gd name="T15" fmla="*/ 114 h 1091"/>
                <a:gd name="T16" fmla="*/ 2412 w 2723"/>
                <a:gd name="T17" fmla="*/ 552 h 1091"/>
                <a:gd name="T18" fmla="*/ 2279 w 2723"/>
                <a:gd name="T19" fmla="*/ 564 h 1091"/>
                <a:gd name="T20" fmla="*/ 2189 w 2723"/>
                <a:gd name="T21" fmla="*/ 492 h 1091"/>
                <a:gd name="T22" fmla="*/ 2058 w 2723"/>
                <a:gd name="T23" fmla="*/ 330 h 1091"/>
                <a:gd name="T24" fmla="*/ 1991 w 2723"/>
                <a:gd name="T25" fmla="*/ 234 h 1091"/>
                <a:gd name="T26" fmla="*/ 1949 w 2723"/>
                <a:gd name="T27" fmla="*/ 174 h 1091"/>
                <a:gd name="T28" fmla="*/ 1824 w 2723"/>
                <a:gd name="T29" fmla="*/ 132 h 1091"/>
                <a:gd name="T30" fmla="*/ 1794 w 2723"/>
                <a:gd name="T31" fmla="*/ 144 h 1091"/>
                <a:gd name="T32" fmla="*/ 1895 w 2723"/>
                <a:gd name="T33" fmla="*/ 222 h 1091"/>
                <a:gd name="T34" fmla="*/ 1943 w 2723"/>
                <a:gd name="T35" fmla="*/ 366 h 1091"/>
                <a:gd name="T36" fmla="*/ 2064 w 2723"/>
                <a:gd name="T37" fmla="*/ 630 h 1091"/>
                <a:gd name="T38" fmla="*/ 2052 w 2723"/>
                <a:gd name="T39" fmla="*/ 695 h 1091"/>
                <a:gd name="T40" fmla="*/ 1955 w 2723"/>
                <a:gd name="T41" fmla="*/ 683 h 1091"/>
                <a:gd name="T42" fmla="*/ 1913 w 2723"/>
                <a:gd name="T43" fmla="*/ 636 h 1091"/>
                <a:gd name="T44" fmla="*/ 1703 w 2723"/>
                <a:gd name="T45" fmla="*/ 312 h 1091"/>
                <a:gd name="T46" fmla="*/ 1637 w 2723"/>
                <a:gd name="T47" fmla="*/ 276 h 1091"/>
                <a:gd name="T48" fmla="*/ 1643 w 2723"/>
                <a:gd name="T49" fmla="*/ 318 h 1091"/>
                <a:gd name="T50" fmla="*/ 1673 w 2723"/>
                <a:gd name="T51" fmla="*/ 408 h 1091"/>
                <a:gd name="T52" fmla="*/ 1716 w 2723"/>
                <a:gd name="T53" fmla="*/ 779 h 1091"/>
                <a:gd name="T54" fmla="*/ 1691 w 2723"/>
                <a:gd name="T55" fmla="*/ 737 h 1091"/>
                <a:gd name="T56" fmla="*/ 1613 w 2723"/>
                <a:gd name="T57" fmla="*/ 582 h 1091"/>
                <a:gd name="T58" fmla="*/ 1494 w 2723"/>
                <a:gd name="T59" fmla="*/ 480 h 1091"/>
                <a:gd name="T60" fmla="*/ 1248 w 2723"/>
                <a:gd name="T61" fmla="*/ 528 h 1091"/>
                <a:gd name="T62" fmla="*/ 996 w 2723"/>
                <a:gd name="T63" fmla="*/ 630 h 1091"/>
                <a:gd name="T64" fmla="*/ 714 w 2723"/>
                <a:gd name="T65" fmla="*/ 534 h 1091"/>
                <a:gd name="T66" fmla="*/ 198 w 2723"/>
                <a:gd name="T67" fmla="*/ 288 h 1091"/>
                <a:gd name="T68" fmla="*/ 0 w 2723"/>
                <a:gd name="T69" fmla="*/ 460 h 1091"/>
                <a:gd name="T70" fmla="*/ 288 w 2723"/>
                <a:gd name="T71" fmla="*/ 570 h 1091"/>
                <a:gd name="T72" fmla="*/ 461 w 2723"/>
                <a:gd name="T73" fmla="*/ 654 h 1091"/>
                <a:gd name="T74" fmla="*/ 725 w 2723"/>
                <a:gd name="T75" fmla="*/ 755 h 1091"/>
                <a:gd name="T76" fmla="*/ 966 w 2723"/>
                <a:gd name="T77" fmla="*/ 791 h 1091"/>
                <a:gd name="T78" fmla="*/ 1176 w 2723"/>
                <a:gd name="T79" fmla="*/ 779 h 1091"/>
                <a:gd name="T80" fmla="*/ 1278 w 2723"/>
                <a:gd name="T81" fmla="*/ 791 h 1091"/>
                <a:gd name="T82" fmla="*/ 1404 w 2723"/>
                <a:gd name="T83" fmla="*/ 845 h 1091"/>
                <a:gd name="T84" fmla="*/ 1416 w 2723"/>
                <a:gd name="T85" fmla="*/ 887 h 1091"/>
                <a:gd name="T86" fmla="*/ 1361 w 2723"/>
                <a:gd name="T87" fmla="*/ 923 h 1091"/>
                <a:gd name="T88" fmla="*/ 1385 w 2723"/>
                <a:gd name="T89" fmla="*/ 1007 h 1091"/>
                <a:gd name="T90" fmla="*/ 1494 w 2723"/>
                <a:gd name="T91" fmla="*/ 1085 h 1091"/>
                <a:gd name="T92" fmla="*/ 1697 w 2723"/>
                <a:gd name="T93" fmla="*/ 1043 h 1091"/>
                <a:gd name="T94" fmla="*/ 1812 w 2723"/>
                <a:gd name="T95" fmla="*/ 989 h 1091"/>
                <a:gd name="T96" fmla="*/ 1973 w 2723"/>
                <a:gd name="T97" fmla="*/ 917 h 1091"/>
                <a:gd name="T98" fmla="*/ 2201 w 2723"/>
                <a:gd name="T99" fmla="*/ 899 h 1091"/>
                <a:gd name="T100" fmla="*/ 2364 w 2723"/>
                <a:gd name="T101" fmla="*/ 863 h 1091"/>
                <a:gd name="T102" fmla="*/ 2400 w 2723"/>
                <a:gd name="T103" fmla="*/ 743 h 1091"/>
                <a:gd name="T104" fmla="*/ 2471 w 2723"/>
                <a:gd name="T105" fmla="*/ 701 h 1091"/>
                <a:gd name="T106" fmla="*/ 2621 w 2723"/>
                <a:gd name="T107" fmla="*/ 504 h 1091"/>
                <a:gd name="T108" fmla="*/ 2693 w 2723"/>
                <a:gd name="T109" fmla="*/ 37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378" name="Rectangle 18">
            <a:extLst>
              <a:ext uri="{FF2B5EF4-FFF2-40B4-BE49-F238E27FC236}">
                <a16:creationId xmlns:a16="http://schemas.microsoft.com/office/drawing/2014/main" id="{0652B643-8221-B562-8B58-2BE3871B4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79" name="Rectangle 19">
            <a:extLst>
              <a:ext uri="{FF2B5EF4-FFF2-40B4-BE49-F238E27FC236}">
                <a16:creationId xmlns:a16="http://schemas.microsoft.com/office/drawing/2014/main" id="{6CFEB27D-307C-DD50-B327-466587BD22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80" name="Rectangle 20">
            <a:extLst>
              <a:ext uri="{FF2B5EF4-FFF2-40B4-BE49-F238E27FC236}">
                <a16:creationId xmlns:a16="http://schemas.microsoft.com/office/drawing/2014/main" id="{D1EC3F54-2446-C616-734D-1EEF85ECC2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5381" name="Rectangle 21">
            <a:extLst>
              <a:ext uri="{FF2B5EF4-FFF2-40B4-BE49-F238E27FC236}">
                <a16:creationId xmlns:a16="http://schemas.microsoft.com/office/drawing/2014/main" id="{25EB5214-5B16-C43F-4FD2-039801791C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E8D167-ECD2-42EC-939F-8BA8C7C911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82" name="Rectangle 22">
            <a:extLst>
              <a:ext uri="{FF2B5EF4-FFF2-40B4-BE49-F238E27FC236}">
                <a16:creationId xmlns:a16="http://schemas.microsoft.com/office/drawing/2014/main" id="{9467D046-2D02-D700-D995-6CD233F69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ransition spd="med" advTm="1000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ing.org/specialed/laws.htm#(I.E.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wrightslaw.com/idea/art/iep.roadmap.htm" TargetMode="External"/><Relationship Id="rId5" Type="http://schemas.openxmlformats.org/officeDocument/2006/relationships/hyperlink" Target="http://frwebgate.access.gpo.gov/cgi-bin/getdoc.cgi?dbname=108_cong_public_" TargetMode="External"/><Relationship Id="rId4" Type="http://schemas.openxmlformats.org/officeDocument/2006/relationships/hyperlink" Target="http://www.nichcy.org/trainpkg/traintxt/7addonly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>
            <a:extLst>
              <a:ext uri="{FF2B5EF4-FFF2-40B4-BE49-F238E27FC236}">
                <a16:creationId xmlns:a16="http://schemas.microsoft.com/office/drawing/2014/main" id="{80A697F3-4311-3C01-32C3-82FCE96F5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3581400"/>
            <a:ext cx="576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000">
                <a:solidFill>
                  <a:srgbClr val="0000FF"/>
                </a:solidFill>
                <a:latin typeface="Tahoma" panose="020B0604030504040204" pitchFamily="34" charset="0"/>
              </a:rPr>
              <a:t>Individualized Education Plan in relationship to</a:t>
            </a:r>
            <a:endParaRPr lang="en-US" altLang="en-US" sz="2000"/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FD68F010-BF97-C80B-BE0E-CEE130B18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4953000"/>
            <a:ext cx="33305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b="1">
                <a:latin typeface="Tahoma" panose="020B0604030504040204" pitchFamily="34" charset="0"/>
              </a:rPr>
              <a:t>-amended by Congress in                    		2004</a:t>
            </a:r>
          </a:p>
          <a:p>
            <a:pPr eaLnBrk="0" hangingPunct="0"/>
            <a:r>
              <a:rPr lang="en-US" altLang="en-US" b="1">
                <a:latin typeface="Tahoma" panose="020B0604030504040204" pitchFamily="34" charset="0"/>
              </a:rPr>
              <a:t>            (P.L. 108-446) </a:t>
            </a:r>
          </a:p>
          <a:p>
            <a:pPr eaLnBrk="0" hangingPunct="0"/>
            <a:r>
              <a:rPr lang="en-US" altLang="en-US">
                <a:latin typeface="Tahoma" panose="020B0604030504040204" pitchFamily="34" charset="0"/>
              </a:rPr>
              <a:t>         </a:t>
            </a:r>
          </a:p>
        </p:txBody>
      </p:sp>
      <p:sp>
        <p:nvSpPr>
          <p:cNvPr id="2060" name="Text Box 12">
            <a:extLst>
              <a:ext uri="{FF2B5EF4-FFF2-40B4-BE49-F238E27FC236}">
                <a16:creationId xmlns:a16="http://schemas.microsoft.com/office/drawing/2014/main" id="{FF0A4E7B-48FD-0639-C6CC-7A9E1E495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064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en-US"/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198324D4-7504-5493-2A16-7365A4623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4208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en-US"/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4E20C773-3117-BA85-7166-D87C59041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963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en-US"/>
          </a:p>
        </p:txBody>
      </p:sp>
      <p:pic>
        <p:nvPicPr>
          <p:cNvPr id="2065" name="Picture 17">
            <a:extLst>
              <a:ext uri="{FF2B5EF4-FFF2-40B4-BE49-F238E27FC236}">
                <a16:creationId xmlns:a16="http://schemas.microsoft.com/office/drawing/2014/main" id="{5CC8F3A2-8B70-0549-5C60-63DD9EC79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103981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6" name="Text Box 18">
            <a:extLst>
              <a:ext uri="{FF2B5EF4-FFF2-40B4-BE49-F238E27FC236}">
                <a16:creationId xmlns:a16="http://schemas.microsoft.com/office/drawing/2014/main" id="{35F4D14B-15C0-7DCF-F723-4B2ED7276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11160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GB" altLang="en-US"/>
          </a:p>
        </p:txBody>
      </p:sp>
      <p:pic>
        <p:nvPicPr>
          <p:cNvPr id="2068" name="Picture 20">
            <a:extLst>
              <a:ext uri="{FF2B5EF4-FFF2-40B4-BE49-F238E27FC236}">
                <a16:creationId xmlns:a16="http://schemas.microsoft.com/office/drawing/2014/main" id="{10983403-DC12-AC14-92BB-5D67395B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76400"/>
            <a:ext cx="1746250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Rectangle 22">
            <a:extLst>
              <a:ext uri="{FF2B5EF4-FFF2-40B4-BE49-F238E27FC236}">
                <a16:creationId xmlns:a16="http://schemas.microsoft.com/office/drawing/2014/main" id="{0A955585-A217-2646-336E-D5E86F393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152400"/>
            <a:ext cx="38242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8000" b="1"/>
              <a:t>    IEP</a:t>
            </a:r>
          </a:p>
        </p:txBody>
      </p:sp>
      <p:sp>
        <p:nvSpPr>
          <p:cNvPr id="2071" name="Text Box 23">
            <a:extLst>
              <a:ext uri="{FF2B5EF4-FFF2-40B4-BE49-F238E27FC236}">
                <a16:creationId xmlns:a16="http://schemas.microsoft.com/office/drawing/2014/main" id="{81CE8441-97F5-0F16-C1BF-592B4E669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962400"/>
            <a:ext cx="12160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200" b="1">
                <a:solidFill>
                  <a:srgbClr val="0000FF"/>
                </a:solidFill>
              </a:rPr>
              <a:t>IDEA</a:t>
            </a:r>
          </a:p>
        </p:txBody>
      </p:sp>
      <p:sp>
        <p:nvSpPr>
          <p:cNvPr id="2074" name="Text Box 26">
            <a:extLst>
              <a:ext uri="{FF2B5EF4-FFF2-40B4-BE49-F238E27FC236}">
                <a16:creationId xmlns:a16="http://schemas.microsoft.com/office/drawing/2014/main" id="{68BC9D84-D7F9-1319-89A4-824174F7F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5078413"/>
            <a:ext cx="36734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Completed by Team A</a:t>
            </a:r>
          </a:p>
          <a:p>
            <a:r>
              <a:rPr lang="en-US" altLang="en-US" b="1"/>
              <a:t>     Kathy Capen, Maria Delvecchio, </a:t>
            </a:r>
          </a:p>
          <a:p>
            <a:r>
              <a:rPr lang="en-US" altLang="en-US" b="1"/>
              <a:t>          Denise  Mitchell, and </a:t>
            </a:r>
          </a:p>
          <a:p>
            <a:r>
              <a:rPr lang="en-US" altLang="en-US" b="1"/>
              <a:t>                Renee Bottersbusch</a:t>
            </a:r>
          </a:p>
        </p:txBody>
      </p:sp>
      <p:pic>
        <p:nvPicPr>
          <p:cNvPr id="2075" name="Picture 27">
            <a:extLst>
              <a:ext uri="{FF2B5EF4-FFF2-40B4-BE49-F238E27FC236}">
                <a16:creationId xmlns:a16="http://schemas.microsoft.com/office/drawing/2014/main" id="{43C2E77A-2F93-6C5A-4419-AF17D5047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23288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>
            <a:extLst>
              <a:ext uri="{FF2B5EF4-FFF2-40B4-BE49-F238E27FC236}">
                <a16:creationId xmlns:a16="http://schemas.microsoft.com/office/drawing/2014/main" id="{80976481-7226-62F1-A20B-EBE9DEB5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590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AD71D33-BD66-0487-A397-7B103B1F6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Reviewing and Revising IEP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2A72A6A-DE79-A9A9-6664-0AD7D5F1CF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0292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*Reviewed yearly.</a:t>
            </a:r>
          </a:p>
          <a:p>
            <a:pPr>
              <a:buFontTx/>
              <a:buNone/>
            </a:pPr>
            <a:r>
              <a:rPr lang="en-US" altLang="en-US" sz="2400"/>
              <a:t>*Reassess annual goals. </a:t>
            </a:r>
          </a:p>
          <a:p>
            <a:pPr>
              <a:buFontTx/>
              <a:buNone/>
            </a:pPr>
            <a:r>
              <a:rPr lang="en-US" altLang="en-US" sz="2400"/>
              <a:t>*Revise the IEP to address:</a:t>
            </a:r>
            <a:br>
              <a:rPr lang="en-US" altLang="en-US" sz="2400"/>
            </a:br>
            <a:r>
              <a:rPr lang="en-US" altLang="en-US" sz="2400"/>
              <a:t>	- any lack of expected progress</a:t>
            </a:r>
            <a:br>
              <a:rPr lang="en-US" altLang="en-US" sz="2400"/>
            </a:br>
            <a:r>
              <a:rPr lang="en-US" altLang="en-US" sz="2400"/>
              <a:t>	- results of any reevaluation</a:t>
            </a:r>
            <a:br>
              <a:rPr lang="en-US" altLang="en-US" sz="2400"/>
            </a:br>
            <a:r>
              <a:rPr lang="en-US" altLang="en-US" sz="2400"/>
              <a:t>	-information provided by the 			parents</a:t>
            </a:r>
            <a:br>
              <a:rPr lang="en-US" altLang="en-US" sz="2400"/>
            </a:br>
            <a:r>
              <a:rPr lang="en-US" altLang="en-US" sz="2400"/>
              <a:t>	· anticipated needs (Section 				1414(d)(4)(A))</a:t>
            </a:r>
          </a:p>
          <a:p>
            <a:pPr>
              <a:buFontTx/>
              <a:buNone/>
            </a:pPr>
            <a:endParaRPr lang="en-US" altLang="en-US" sz="2400"/>
          </a:p>
          <a:p>
            <a:pPr algn="r" eaLnBrk="0" hangingPunct="0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(Wright and Wright,  1998)</a:t>
            </a:r>
            <a:r>
              <a:rPr lang="en-US" altLang="en-US" sz="1400"/>
              <a:t>)</a:t>
            </a:r>
          </a:p>
          <a:p>
            <a:pPr algn="r">
              <a:buFontTx/>
              <a:buNone/>
            </a:pPr>
            <a:endParaRPr lang="en-US" altLang="en-US" sz="140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2E104D5-F846-810E-267E-2B88170D12F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3050" y="2514600"/>
            <a:ext cx="3333750" cy="3381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5A7EC09-DE4E-31A7-004D-22E845A1E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Reviewing and Revising IEP Cont.</a:t>
            </a:r>
            <a:br>
              <a:rPr lang="en-US" altLang="en-US" sz="4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Amending the IEP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0B88982-0A12-9186-DFA0-C52AE05CB3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82000" cy="3581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-The parent and school </a:t>
            </a:r>
            <a:r>
              <a:rPr lang="en-US" altLang="en-US" sz="2400" i="1">
                <a:solidFill>
                  <a:schemeClr val="tx2"/>
                </a:solidFill>
              </a:rPr>
              <a:t>agree to amend</a:t>
            </a:r>
            <a:r>
              <a:rPr lang="en-US" altLang="en-US" sz="2400">
                <a:solidFill>
                  <a:schemeClr val="tx2"/>
                </a:solidFill>
              </a:rPr>
              <a:t> or modify the IEP, they may revise the IEP by agreement without convening an IEP meeting.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-Create meeting document describing changes or modifications in the IEP of the parties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		-include signature of person’s agreement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chemeClr val="tx2"/>
                </a:solidFill>
              </a:rPr>
              <a:t>		-document IEP meeting was not held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					 (Section 1414(d)(3)(D))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                                                  (Wright and Wright,  1998)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1F67829A-502A-77B4-F6CA-A171E72E882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038600"/>
            <a:ext cx="14478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DCDA3D68-AD84-A290-CC43-584D9692C9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D474F6EA-9C8C-4DC4-DA88-84EB70F89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16181388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Messina, J. J. &amp; Messina, C.(2006). Exceptional Education: Getting Parents</a:t>
            </a:r>
          </a:p>
          <a:p>
            <a:r>
              <a:rPr lang="en-US" altLang="en-US" b="1"/>
              <a:t>     Involved, The federal laws governing education for exceptional students</a:t>
            </a:r>
          </a:p>
          <a:p>
            <a:r>
              <a:rPr lang="en-US" altLang="en-US" b="1"/>
              <a:t>     Retrieved on June 8, 2006 from</a:t>
            </a:r>
          </a:p>
          <a:p>
            <a:r>
              <a:rPr lang="en-US" altLang="en-US" b="1"/>
              <a:t>     </a:t>
            </a:r>
            <a:r>
              <a:rPr lang="en-US" altLang="en-US" b="1">
                <a:hlinkClick r:id="rId3"/>
              </a:rPr>
              <a:t>http://www.coping.org/specialed/laws.htm#(I.E.P</a:t>
            </a:r>
            <a:r>
              <a:rPr lang="en-US" altLang="en-US" b="1"/>
              <a:t>.)</a:t>
            </a:r>
          </a:p>
          <a:p>
            <a:endParaRPr lang="en-US" altLang="en-US" b="1"/>
          </a:p>
          <a:p>
            <a:r>
              <a:rPr lang="en-US" altLang="en-US" b="1"/>
              <a:t>(2002). National Information Center for Children and Youth with disabilities  </a:t>
            </a:r>
          </a:p>
          <a:p>
            <a:r>
              <a:rPr lang="en-US" altLang="en-US" b="1"/>
              <a:t>     Retrieved June 9, 2006, from Addendum Text on the Regulations for</a:t>
            </a:r>
          </a:p>
          <a:p>
            <a:r>
              <a:rPr lang="en-US" altLang="en-US" b="1"/>
              <a:t>     Module 7.  Web site: </a:t>
            </a:r>
            <a:r>
              <a:rPr lang="en-US" altLang="en-US" b="1">
                <a:hlinkClick r:id="rId4"/>
              </a:rPr>
              <a:t>http://www.nichcy.org/trainpkg/traintxt/7addonly.htm</a:t>
            </a:r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U.S. Department of Education (n.d.) Legislation: Individuals with Disabilities</a:t>
            </a:r>
          </a:p>
          <a:p>
            <a:r>
              <a:rPr lang="en-US" altLang="en-US" b="1"/>
              <a:t>     Education Act. Retreived on Iune 8, 2006  from</a:t>
            </a:r>
          </a:p>
          <a:p>
            <a:r>
              <a:rPr lang="en-US" altLang="en-US" b="1"/>
              <a:t>      </a:t>
            </a:r>
            <a:r>
              <a:rPr lang="en-US" altLang="en-US" b="1">
                <a:hlinkClick r:id="rId5"/>
              </a:rPr>
              <a:t>http://frwebgate.access.gpo.gov/cgi-bin/getdoc.cgi?dbname=108_cong_public_</a:t>
            </a:r>
            <a:endParaRPr lang="en-US" altLang="en-US" b="1"/>
          </a:p>
          <a:p>
            <a:r>
              <a:rPr lang="en-US" altLang="en-US" b="1"/>
              <a:t>      laws&amp;docid=f:publ446.108</a:t>
            </a:r>
          </a:p>
          <a:p>
            <a:endParaRPr lang="en-US" altLang="en-US" b="1"/>
          </a:p>
          <a:p>
            <a:r>
              <a:rPr lang="en-US" altLang="en-US" b="1"/>
              <a:t>Wright, P. D., &amp; Wright, P. D. (1998-2006). Road Map to IDEA 2004:  What   You </a:t>
            </a:r>
          </a:p>
          <a:p>
            <a:r>
              <a:rPr lang="en-US" altLang="en-US" b="1"/>
              <a:t>     Need to Know about IEPs, IEP Teams, IEP Meetings. In P. Wright &amp; P. Wright </a:t>
            </a:r>
          </a:p>
          <a:p>
            <a:r>
              <a:rPr lang="en-US" altLang="en-US" b="1"/>
              <a:t>     (Eds.), Individuals with Disabilities Education Improvement Act (IDEA 2004)</a:t>
            </a:r>
          </a:p>
          <a:p>
            <a:r>
              <a:rPr lang="en-US" altLang="en-US" b="1"/>
              <a:t>      Retrieved on 6/4/2006 from </a:t>
            </a:r>
            <a:r>
              <a:rPr lang="en-US" altLang="en-US" b="1">
                <a:hlinkClick r:id="rId6"/>
              </a:rPr>
              <a:t>www.wrightslaw.com/idea/art/iep.roadmap.htm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5A9402CD-E11C-F4D9-514D-E006DC056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DC99203-FDA1-C44E-2A13-5AC0C4CC63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en-US"/>
              <a:t>What is an IEP?</a:t>
            </a:r>
          </a:p>
        </p:txBody>
      </p:sp>
      <p:sp>
        <p:nvSpPr>
          <p:cNvPr id="50180" name="Text Box 4">
            <a:extLst>
              <a:ext uri="{FF2B5EF4-FFF2-40B4-BE49-F238E27FC236}">
                <a16:creationId xmlns:a16="http://schemas.microsoft.com/office/drawing/2014/main" id="{1E801082-3C1B-2CCA-F894-0768E304C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649413"/>
            <a:ext cx="66071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*The IEP is a document developed by a team of person’s from </a:t>
            </a:r>
          </a:p>
          <a:p>
            <a:r>
              <a:rPr lang="en-US" altLang="en-US" b="1"/>
              <a:t>the child’s attending school system who have a direct relationship </a:t>
            </a:r>
          </a:p>
          <a:p>
            <a:r>
              <a:rPr lang="en-US" altLang="en-US" b="1"/>
              <a:t>to helping the student with special needs to be able to reach his</a:t>
            </a:r>
          </a:p>
          <a:p>
            <a:r>
              <a:rPr lang="en-US" altLang="en-US" b="1"/>
              <a:t> full potential.</a:t>
            </a:r>
          </a:p>
          <a:p>
            <a:endParaRPr lang="en-US" altLang="en-US" b="1"/>
          </a:p>
          <a:p>
            <a:r>
              <a:rPr lang="en-US" altLang="en-US" b="1"/>
              <a:t>*It is used to better understand how and what a child needs to</a:t>
            </a:r>
          </a:p>
          <a:p>
            <a:r>
              <a:rPr lang="en-US" altLang="en-US" b="1"/>
              <a:t> succeed in his education.</a:t>
            </a:r>
          </a:p>
          <a:p>
            <a:endParaRPr lang="en-US" altLang="en-US" b="1"/>
          </a:p>
          <a:p>
            <a:r>
              <a:rPr lang="en-US" altLang="en-US" b="1"/>
              <a:t>*It is there to serve as a road map to address the child’s goals. </a:t>
            </a:r>
          </a:p>
          <a:p>
            <a:r>
              <a:rPr lang="en-US" altLang="en-US" b="1"/>
              <a:t> progress, and services. </a:t>
            </a:r>
          </a:p>
          <a:p>
            <a:endParaRPr lang="en-US" altLang="en-US" b="1"/>
          </a:p>
          <a:p>
            <a:r>
              <a:rPr lang="en-US" altLang="en-US" b="1" i="1"/>
              <a:t>*It is a legal document that is required for each student in the </a:t>
            </a:r>
          </a:p>
          <a:p>
            <a:r>
              <a:rPr lang="en-US" altLang="en-US" b="1" i="1"/>
              <a:t>Exceptional Children’s Program.</a:t>
            </a:r>
          </a:p>
          <a:p>
            <a:endParaRPr lang="en-US" altLang="en-US" b="1" i="1"/>
          </a:p>
        </p:txBody>
      </p:sp>
      <p:pic>
        <p:nvPicPr>
          <p:cNvPr id="50182" name="Picture 6">
            <a:extLst>
              <a:ext uri="{FF2B5EF4-FFF2-40B4-BE49-F238E27FC236}">
                <a16:creationId xmlns:a16="http://schemas.microsoft.com/office/drawing/2014/main" id="{31F5E5B2-5FD0-F718-4D40-82033EC0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49825"/>
            <a:ext cx="213360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>
            <a:extLst>
              <a:ext uri="{FF2B5EF4-FFF2-40B4-BE49-F238E27FC236}">
                <a16:creationId xmlns:a16="http://schemas.microsoft.com/office/drawing/2014/main" id="{9603CE79-6310-1D33-BDBD-203A60000C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IEP Amended 2004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43F5DD81-C956-C5F6-9B40-A5FBEE5A35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Education law mandated changes</a:t>
            </a:r>
          </a:p>
          <a:p>
            <a:r>
              <a:rPr lang="en-US" altLang="en-US" sz="2800"/>
              <a:t>Must include information about students functional ability to perform &amp; academic levels</a:t>
            </a:r>
          </a:p>
          <a:p>
            <a:r>
              <a:rPr lang="en-US" altLang="en-US" sz="2800"/>
              <a:t>Must include measurable yearly goals that are academic and functional</a:t>
            </a:r>
          </a:p>
          <a:p>
            <a:r>
              <a:rPr lang="en-US" altLang="en-US" sz="2800"/>
              <a:t>Parents to be provided progress reports</a:t>
            </a:r>
          </a:p>
          <a:p>
            <a:endParaRPr lang="en-US" altLang="en-US" sz="2800"/>
          </a:p>
          <a:p>
            <a:endParaRPr lang="en-US" altLang="en-US" sz="2800"/>
          </a:p>
          <a:p>
            <a:endParaRPr lang="en-US" altLang="en-US" sz="2800"/>
          </a:p>
        </p:txBody>
      </p:sp>
      <p:pic>
        <p:nvPicPr>
          <p:cNvPr id="6155" name="Picture 11">
            <a:extLst>
              <a:ext uri="{FF2B5EF4-FFF2-40B4-BE49-F238E27FC236}">
                <a16:creationId xmlns:a16="http://schemas.microsoft.com/office/drawing/2014/main" id="{50EBC1CA-98AA-02C2-AB22-C7EA79B4D2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33625"/>
            <a:ext cx="4038600" cy="30289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6" name="Text Box 12">
            <a:extLst>
              <a:ext uri="{FF2B5EF4-FFF2-40B4-BE49-F238E27FC236}">
                <a16:creationId xmlns:a16="http://schemas.microsoft.com/office/drawing/2014/main" id="{CE9D9554-D126-0DA1-D841-2AF76513D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6221413"/>
            <a:ext cx="2581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(Wright and Wright,  1998)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B1DA901-3CD0-79C6-134B-E73B43747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Members of the IEP team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648F876-A93B-E066-4BA5-1FBB7346815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en-US" sz="2400">
                <a:effectLst/>
              </a:rPr>
              <a:t>Each meeting should include, but is not limited to, the following participants: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A local representative from the school agency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The child's teacher.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One or both of the child's parents or responsible party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The child, where appropriate.</a:t>
            </a:r>
            <a:endParaRPr lang="en-US" altLang="en-US" sz="280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Other individuals at the discretion of the parent or agency.</a:t>
            </a:r>
            <a:endParaRPr lang="en-US" altLang="en-US" sz="2800">
              <a:effectLst/>
            </a:endParaRPr>
          </a:p>
          <a:p>
            <a:endParaRPr lang="en-US" altLang="en-US" sz="2800"/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A99AE720-9032-B164-EE7A-574F3B394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5562600"/>
            <a:ext cx="3222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(Messina and Messina,  2006)</a:t>
            </a:r>
          </a:p>
          <a:p>
            <a:endParaRPr lang="en-US" altLang="en-US" b="1"/>
          </a:p>
          <a:p>
            <a:r>
              <a:rPr lang="en-US" altLang="en-US" b="1"/>
              <a:t>(U.S. Department of Education, 2006)</a:t>
            </a:r>
          </a:p>
        </p:txBody>
      </p:sp>
      <p:pic>
        <p:nvPicPr>
          <p:cNvPr id="36872" name="Picture 8">
            <a:extLst>
              <a:ext uri="{FF2B5EF4-FFF2-40B4-BE49-F238E27FC236}">
                <a16:creationId xmlns:a16="http://schemas.microsoft.com/office/drawing/2014/main" id="{A6931F73-847E-0CE5-1B43-3D2A34D1D5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3613"/>
            <a:ext cx="4038600" cy="32273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471F1BA-95DF-CB76-BC04-386A49DA6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Related Services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16E941C8-D96C-503F-EA17-13354F2B571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b="1" i="1">
                <a:effectLst/>
              </a:rPr>
              <a:t>Related Services</a:t>
            </a:r>
            <a:r>
              <a:rPr lang="en-US" altLang="en-US">
                <a:effectLst/>
              </a:rPr>
              <a:t> shall be provided on an individualized basis.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>
                <a:effectLst/>
              </a:rPr>
              <a:t>Does the child need behavior services?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>
                <a:effectLst/>
              </a:rPr>
              <a:t>Occupational therapy, etc…</a:t>
            </a:r>
          </a:p>
        </p:txBody>
      </p:sp>
      <p:pic>
        <p:nvPicPr>
          <p:cNvPr id="37892" name="Picture 4">
            <a:extLst>
              <a:ext uri="{FF2B5EF4-FFF2-40B4-BE49-F238E27FC236}">
                <a16:creationId xmlns:a16="http://schemas.microsoft.com/office/drawing/2014/main" id="{109ADE48-E892-6DD2-F3A2-E6AB379FC2C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52663"/>
            <a:ext cx="4038600" cy="319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Text Box 6">
            <a:extLst>
              <a:ext uri="{FF2B5EF4-FFF2-40B4-BE49-F238E27FC236}">
                <a16:creationId xmlns:a16="http://schemas.microsoft.com/office/drawing/2014/main" id="{317BF767-F71F-2962-D9F5-1B23A988F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2563813"/>
            <a:ext cx="22621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What kind of services</a:t>
            </a:r>
          </a:p>
          <a:p>
            <a:r>
              <a:rPr lang="en-US" altLang="en-US" b="1"/>
              <a:t>will help me?</a:t>
            </a:r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82B941B6-C046-16E1-1FE0-E716CED6A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6297613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(Messina and Messina,  2006)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3D98544C-C7E3-3FBF-2579-730AAAADD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Types of Related Services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1FA0E4-0070-60ED-143D-88739A16637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143000"/>
            <a:ext cx="5715000" cy="49530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Transportation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 Speech-language pathology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Audiologist services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Interpreting services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Psychological services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Physical therapy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Occupational therapy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Recreation, including therapeutic recreation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Social work services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School nurse services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altLang="en-US" sz="2400">
                <a:effectLst/>
              </a:rPr>
              <a:t>Counseling services, including rehabilitation counseling</a:t>
            </a:r>
            <a:endParaRPr lang="en-US" altLang="en-US" sz="2000"/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68153B16-EDC2-8D94-D77E-12975C11C22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066800"/>
            <a:ext cx="2667000" cy="3865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D65DD66A-B9E4-B961-7B4B-30ED2BF9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450013"/>
            <a:ext cx="512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(Messina and Messina,  2006)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BC4E3B1-7DDD-273C-6217-2C27CF16D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Considerations in Developing the IEP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FB1AE84-F2DD-6321-AD4A-E6AF813C3C2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800"/>
              <a:t>Assessment of Students needs  (identify strengths and weaknesses)</a:t>
            </a:r>
          </a:p>
          <a:p>
            <a:r>
              <a:rPr lang="en-US" altLang="en-US" sz="2800"/>
              <a:t>Details of disability that are being addressed</a:t>
            </a:r>
          </a:p>
          <a:p>
            <a:r>
              <a:rPr lang="en-US" altLang="en-US" sz="2800"/>
              <a:t>Individualization of IEP</a:t>
            </a:r>
          </a:p>
          <a:p>
            <a:pPr lvl="1"/>
            <a:r>
              <a:rPr lang="en-US" altLang="en-US" sz="2400"/>
              <a:t>Classification</a:t>
            </a:r>
          </a:p>
          <a:p>
            <a:pPr lvl="1"/>
            <a:r>
              <a:rPr lang="en-US" altLang="en-US" sz="2400"/>
              <a:t>Parental involvement</a:t>
            </a:r>
          </a:p>
          <a:p>
            <a:pPr lvl="1"/>
            <a:r>
              <a:rPr lang="en-US" altLang="en-US" sz="2400"/>
              <a:t>Teacher involvement</a:t>
            </a:r>
          </a:p>
          <a:p>
            <a:pPr lvl="1"/>
            <a:r>
              <a:rPr lang="en-US" altLang="en-US" sz="2400"/>
              <a:t>Collaboration of what best suites student’s needs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96001A2-BB3B-88A6-E4F9-22BEDB547DE1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544763"/>
            <a:ext cx="4038600" cy="2606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6">
            <a:extLst>
              <a:ext uri="{FF2B5EF4-FFF2-40B4-BE49-F238E27FC236}">
                <a16:creationId xmlns:a16="http://schemas.microsoft.com/office/drawing/2014/main" id="{46B6CDFC-B8E4-65EE-6160-868F92E8E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248400"/>
            <a:ext cx="300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(Wright and Wright,  1998)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DED2EDE5-26C6-71C2-B6FE-DFF2FC3EC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IEP in the Classroom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11C49DA3-E1D7-D1E0-7A66-3B327B8651B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3225800" cy="2419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7">
            <a:extLst>
              <a:ext uri="{FF2B5EF4-FFF2-40B4-BE49-F238E27FC236}">
                <a16:creationId xmlns:a16="http://schemas.microsoft.com/office/drawing/2014/main" id="{E0A351A2-7AB9-122B-ECD7-4A9E8B471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458913"/>
            <a:ext cx="5286375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-</a:t>
            </a:r>
            <a:r>
              <a:rPr lang="en-US" altLang="en-US" sz="3200" b="1"/>
              <a:t>To include accommodations </a:t>
            </a:r>
          </a:p>
          <a:p>
            <a:pPr eaLnBrk="0" hangingPunct="0"/>
            <a:endParaRPr lang="en-US" altLang="en-US" sz="3200" b="1"/>
          </a:p>
          <a:p>
            <a:pPr eaLnBrk="0" hangingPunct="0"/>
            <a:r>
              <a:rPr lang="en-US" altLang="en-US" sz="3200" b="1"/>
              <a:t>-To include modifications on </a:t>
            </a:r>
          </a:p>
          <a:p>
            <a:pPr eaLnBrk="0" hangingPunct="0"/>
            <a:r>
              <a:rPr lang="en-US" altLang="en-US" sz="3200" b="1"/>
              <a:t>class work</a:t>
            </a:r>
          </a:p>
          <a:p>
            <a:pPr eaLnBrk="0" hangingPunct="0"/>
            <a:r>
              <a:rPr lang="en-US" altLang="en-US" sz="3200" b="1"/>
              <a:t> </a:t>
            </a:r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50282F18-F7A4-A5A4-876E-EF2714E7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3962400"/>
            <a:ext cx="8550275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/>
              <a:t>-To use a different assessment tool if needed to measure child’s academic abilities</a:t>
            </a:r>
          </a:p>
          <a:p>
            <a:pPr eaLnBrk="0" hangingPunct="0"/>
            <a:r>
              <a:rPr lang="en-US" altLang="en-US" sz="2800" b="1"/>
              <a:t> </a:t>
            </a:r>
          </a:p>
          <a:p>
            <a:pPr eaLnBrk="0" hangingPunct="0"/>
            <a:r>
              <a:rPr lang="en-US" altLang="en-US" sz="2800" b="1"/>
              <a:t>-Teacher shall be an active part of the child’s</a:t>
            </a:r>
          </a:p>
          <a:p>
            <a:pPr eaLnBrk="0" hangingPunct="0"/>
            <a:r>
              <a:rPr lang="en-US" altLang="en-US" sz="2800" b="1"/>
              <a:t> planning and must use modifications</a:t>
            </a:r>
          </a:p>
          <a:p>
            <a:pPr eaLnBrk="0" hangingPunct="0"/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                                                  (Wright and Wright,  1998)</a:t>
            </a: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B821F4B-C0DA-95B9-67F3-53DFCE30C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Placement Decisions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3405CBA-5262-B70F-87B0-894CFC031E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law Section 1414(e).</a:t>
            </a:r>
            <a:r>
              <a:rPr lang="en-US" altLang="en-US" sz="2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-Parent’s are to be included as a member of the IEP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-Placement decisions can not be reached without IEP team agreement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  *</a:t>
            </a:r>
            <a:r>
              <a:rPr lang="en-US" altLang="en-US" sz="2400" i="1"/>
              <a:t>Necessary to have: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   -parent and team consensus 	about aspects relative to 	child’s needs and 	placement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/>
              <a:t>      </a:t>
            </a:r>
          </a:p>
          <a:p>
            <a:pPr algn="r" eaLnBrk="0" hangingPunct="0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(Wright and Wright,  1998)</a:t>
            </a:r>
            <a:endParaRPr lang="en-US" altLang="en-US" sz="1400"/>
          </a:p>
          <a:p>
            <a:pPr algn="r"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83CAFFF0-BF7B-D238-F97B-9FDA721BC7E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209800"/>
            <a:ext cx="3733800" cy="3627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theme/theme1.xml><?xml version="1.0" encoding="utf-8"?>
<a:theme xmlns:a="http://schemas.openxmlformats.org/drawingml/2006/main" name="Teamwork">
  <a:themeElements>
    <a:clrScheme name="Teamwork 8">
      <a:dk1>
        <a:srgbClr val="000000"/>
      </a:dk1>
      <a:lt1>
        <a:srgbClr val="E2DDD4"/>
      </a:lt1>
      <a:dk2>
        <a:srgbClr val="000000"/>
      </a:dk2>
      <a:lt2>
        <a:srgbClr val="EFEBE3"/>
      </a:lt2>
      <a:accent1>
        <a:srgbClr val="F2F2F2"/>
      </a:accent1>
      <a:accent2>
        <a:srgbClr val="C4AD74"/>
      </a:accent2>
      <a:accent3>
        <a:srgbClr val="EEEBE6"/>
      </a:accent3>
      <a:accent4>
        <a:srgbClr val="000000"/>
      </a:accent4>
      <a:accent5>
        <a:srgbClr val="F7F7F7"/>
      </a:accent5>
      <a:accent6>
        <a:srgbClr val="B19C68"/>
      </a:accent6>
      <a:hlink>
        <a:srgbClr val="A46032"/>
      </a:hlink>
      <a:folHlink>
        <a:srgbClr val="8F8E73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469</TotalTime>
  <Words>987</Words>
  <Application>Microsoft Office PowerPoint</Application>
  <PresentationFormat>On-screen Show (4:3)</PresentationFormat>
  <Paragraphs>142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Garamond</vt:lpstr>
      <vt:lpstr>Times New Roman</vt:lpstr>
      <vt:lpstr>Wingdings</vt:lpstr>
      <vt:lpstr>Tahoma</vt:lpstr>
      <vt:lpstr>Teamwork</vt:lpstr>
      <vt:lpstr>PowerPoint Presentation</vt:lpstr>
      <vt:lpstr>What is an IEP?</vt:lpstr>
      <vt:lpstr>IEP Amended 2004</vt:lpstr>
      <vt:lpstr>Members of the IEP team</vt:lpstr>
      <vt:lpstr>Related Services</vt:lpstr>
      <vt:lpstr>Types of Related Services</vt:lpstr>
      <vt:lpstr>Considerations in Developing the IEP</vt:lpstr>
      <vt:lpstr>IEP in the Classroom</vt:lpstr>
      <vt:lpstr>Placement Decisions</vt:lpstr>
      <vt:lpstr>Reviewing and Revising IEP</vt:lpstr>
      <vt:lpstr>Reviewing and Revising IEP Cont. Amending the IEP</vt:lpstr>
      <vt:lpstr>References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IEP individualized Educational Plan</dc:title>
  <dc:creator>kathy</dc:creator>
  <cp:lastModifiedBy>Nayan GRIFFITHS</cp:lastModifiedBy>
  <cp:revision>26</cp:revision>
  <dcterms:created xsi:type="dcterms:W3CDTF">2006-06-01T01:57:05Z</dcterms:created>
  <dcterms:modified xsi:type="dcterms:W3CDTF">2023-03-21T15:29:05Z</dcterms:modified>
</cp:coreProperties>
</file>